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 id="2147483708" r:id="rId2"/>
    <p:sldMasterId id="2147483710" r:id="rId3"/>
    <p:sldMasterId id="2147483711" r:id="rId4"/>
  </p:sldMasterIdLst>
  <p:notesMasterIdLst>
    <p:notesMasterId r:id="rId4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Helvetica Neue Light" panose="020B0604020202020204" charset="0"/>
      <p:regular r:id="rId57"/>
      <p:bold r:id="rId58"/>
      <p:italic r:id="rId59"/>
      <p:boldItalic r:id="rId60"/>
    </p:embeddedFont>
    <p:embeddedFont>
      <p:font typeface="Lato" panose="020B0604020202020204" charset="0"/>
      <p:regular r:id="rId61"/>
      <p:bold r:id="rId62"/>
      <p:italic r:id="rId63"/>
      <p:boldItalic r:id="rId64"/>
    </p:embeddedFont>
    <p:embeddedFont>
      <p:font typeface="Lato Black" panose="020B0604020202020204" charset="0"/>
      <p:bold r:id="rId65"/>
      <p:boldItalic r:id="rId66"/>
    </p:embeddedFont>
    <p:embeddedFont>
      <p:font typeface="Montserrat" panose="020B0604020202020204" charset="0"/>
      <p:regular r:id="rId67"/>
      <p:bold r:id="rId68"/>
      <p:italic r:id="rId69"/>
      <p:boldItalic r:id="rId70"/>
    </p:embeddedFont>
    <p:embeddedFont>
      <p:font typeface="Montserrat Thin" panose="020B0604020202020204" charset="0"/>
      <p:regular r:id="rId71"/>
      <p:bold r:id="rId72"/>
      <p:italic r:id="rId73"/>
      <p:boldItalic r:id="rId74"/>
    </p:embeddedFont>
    <p:embeddedFont>
      <p:font typeface="Muli Regular" panose="020B0604020202020204" charset="0"/>
      <p:bold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FA6F22-56BA-479D-B0B0-449AAD3D3A51}">
  <a:tblStyle styleId="{AEFA6F22-56BA-479D-B0B0-449AAD3D3A5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59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3.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18b1752e1_0_0:notes"/>
          <p:cNvSpPr>
            <a:spLocks noGrp="1" noRot="1" noChangeAspect="1"/>
          </p:cNvSpPr>
          <p:nvPr>
            <p:ph type="sldImg" idx="2"/>
          </p:nvPr>
        </p:nvSpPr>
        <p:spPr>
          <a:xfrm>
            <a:off x="381298"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18b175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eb747563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g6eb747563d_1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eb747563d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 name="Google Shape;414;g6eb747563d_1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eb747563d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 name="Google Shape;425;g6eb747563d_1_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eb747563d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g6eb747563d_1_1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eb747563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g6eb747563d_1_1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eb747563d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g6eb747563d_1_2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eb747563d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g6eb747563d_1_3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eb747563d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g6eb747563d_1_3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6eb747563d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g6eb747563d_1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eb747563d_1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g6eb747563d_1_3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r>
              <a:rPr lang="es" sz="2400"/>
              <a:t>Sometimes there are natural anomalies in data that should be investigated first</a:t>
            </a:r>
            <a:endParaRPr sz="2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c6049db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c6049db13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eb747563d_1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g6eb747563d_1_3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eb747563d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g6eb747563d_1_3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eb747563d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6eb747563d_1_4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eb747563d_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6eb747563d_1_4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r>
              <a:rPr lang="es" sz="2400"/>
              <a:t>It looks like there is a strong relationship between what loan amount is requested and what is funded.</a:t>
            </a:r>
            <a:endParaRPr sz="2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6eb747563d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g6eb747563d_1_4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r>
              <a:rPr lang="es" sz="2400"/>
              <a:t>It looks like there is a strong relationship between what loan amount is requested and what is funded.</a:t>
            </a:r>
            <a:endParaRPr sz="2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6eb747563d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g6eb747563d_1_4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r>
              <a:rPr lang="es" sz="2400"/>
              <a:t>Autocorrelation of two random variables, review (or two defined variables like two models of data). </a:t>
            </a:r>
            <a:endParaRPr sz="2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6eb747563d_1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0" name="Google Shape;690;g6eb747563d_1_4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eb747563d_1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g6eb747563d_1_5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50000"/>
              </a:lnSpc>
              <a:spcBef>
                <a:spcPts val="0"/>
              </a:spcBef>
              <a:spcAft>
                <a:spcPts val="0"/>
              </a:spcAft>
              <a:buSzPts val="1400"/>
              <a:buNone/>
            </a:pPr>
            <a:endParaRPr sz="2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6eb747563d_1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6eb747563d_1_9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lvl="0" indent="0" algn="just" rtl="0">
              <a:lnSpc>
                <a:spcPct val="150000"/>
              </a:lnSpc>
              <a:spcBef>
                <a:spcPts val="0"/>
              </a:spcBef>
              <a:spcAft>
                <a:spcPts val="0"/>
              </a:spcAft>
              <a:buSzPts val="1100"/>
              <a:buNone/>
            </a:pPr>
            <a:endParaRPr sz="2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eb747563d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eb747563d_0_2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cd19ec61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cd19ec611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6eb747563d_1_54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Jan</a:t>
            </a:r>
            <a:endParaRPr/>
          </a:p>
        </p:txBody>
      </p:sp>
      <p:sp>
        <p:nvSpPr>
          <p:cNvPr id="766" name="Google Shape;766;g6eb747563d_1_5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6eb747563d_1_55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Esta la quito igual</a:t>
            </a:r>
            <a:endParaRPr/>
          </a:p>
          <a:p>
            <a:pPr marL="0" lvl="0" indent="0" algn="l" rtl="0">
              <a:lnSpc>
                <a:spcPct val="100000"/>
              </a:lnSpc>
              <a:spcBef>
                <a:spcPts val="0"/>
              </a:spcBef>
              <a:spcAft>
                <a:spcPts val="0"/>
              </a:spcAft>
              <a:buSzPts val="1100"/>
              <a:buNone/>
            </a:pPr>
            <a:endParaRPr/>
          </a:p>
        </p:txBody>
      </p:sp>
      <p:sp>
        <p:nvSpPr>
          <p:cNvPr id="777" name="Google Shape;777;g6eb747563d_1_55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6eb747563d_1_562: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Jan</a:t>
            </a:r>
            <a:endParaRPr/>
          </a:p>
        </p:txBody>
      </p:sp>
      <p:sp>
        <p:nvSpPr>
          <p:cNvPr id="785" name="Google Shape;785;g6eb747563d_1_56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6eb747563d_1_569: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Jan</a:t>
            </a:r>
            <a:endParaRPr/>
          </a:p>
        </p:txBody>
      </p:sp>
      <p:sp>
        <p:nvSpPr>
          <p:cNvPr id="793" name="Google Shape;793;g6eb747563d_1_56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6eb747563d_1_57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803" name="Google Shape;803;g6eb747563d_1_57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6eb747563d_1_589: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815" name="Google Shape;815;g6eb747563d_1_58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6eb747563d_1_59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825" name="Google Shape;825;g6eb747563d_1_59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eb747563d_1_67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Esta la quito igual</a:t>
            </a:r>
            <a:endParaRPr/>
          </a:p>
          <a:p>
            <a:pPr marL="0" lvl="0" indent="0" algn="l" rtl="0">
              <a:lnSpc>
                <a:spcPct val="100000"/>
              </a:lnSpc>
              <a:spcBef>
                <a:spcPts val="0"/>
              </a:spcBef>
              <a:spcAft>
                <a:spcPts val="0"/>
              </a:spcAft>
              <a:buSzPts val="1100"/>
              <a:buNone/>
            </a:pPr>
            <a:endParaRPr/>
          </a:p>
        </p:txBody>
      </p:sp>
      <p:sp>
        <p:nvSpPr>
          <p:cNvPr id="836" name="Google Shape;836;g6eb747563d_1_67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eb747563d_1_822: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Esta la quito igual</a:t>
            </a:r>
            <a:endParaRPr/>
          </a:p>
          <a:p>
            <a:pPr marL="0" lvl="0" indent="0" algn="l" rtl="0">
              <a:lnSpc>
                <a:spcPct val="100000"/>
              </a:lnSpc>
              <a:spcBef>
                <a:spcPts val="0"/>
              </a:spcBef>
              <a:spcAft>
                <a:spcPts val="0"/>
              </a:spcAft>
              <a:buSzPts val="1100"/>
              <a:buNone/>
            </a:pPr>
            <a:endParaRPr/>
          </a:p>
        </p:txBody>
      </p:sp>
      <p:sp>
        <p:nvSpPr>
          <p:cNvPr id="844" name="Google Shape;844;g6eb747563d_1_82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6eb747563d_1_74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
              <a:t>Esta la quito igual</a:t>
            </a:r>
            <a:endParaRPr/>
          </a:p>
          <a:p>
            <a:pPr marL="0" lvl="0" indent="0" algn="l" rtl="0">
              <a:lnSpc>
                <a:spcPct val="100000"/>
              </a:lnSpc>
              <a:spcBef>
                <a:spcPts val="0"/>
              </a:spcBef>
              <a:spcAft>
                <a:spcPts val="0"/>
              </a:spcAft>
              <a:buSzPts val="1100"/>
              <a:buNone/>
            </a:pPr>
            <a:endParaRPr/>
          </a:p>
        </p:txBody>
      </p:sp>
      <p:sp>
        <p:nvSpPr>
          <p:cNvPr id="859" name="Google Shape;859;g6eb747563d_1_7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eb74756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eb747563d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2b7f18dd0_0_7:notes"/>
          <p:cNvSpPr>
            <a:spLocks noGrp="1" noRot="1" noChangeAspect="1"/>
          </p:cNvSpPr>
          <p:nvPr>
            <p:ph type="sldImg" idx="2"/>
          </p:nvPr>
        </p:nvSpPr>
        <p:spPr>
          <a:xfrm>
            <a:off x="1141809" y="685800"/>
            <a:ext cx="4574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2b7f18dd0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2b7f18dd0_0_17:notes"/>
          <p:cNvSpPr>
            <a:spLocks noGrp="1" noRot="1" noChangeAspect="1"/>
          </p:cNvSpPr>
          <p:nvPr>
            <p:ph type="sldImg" idx="2"/>
          </p:nvPr>
        </p:nvSpPr>
        <p:spPr>
          <a:xfrm>
            <a:off x="1141809" y="685800"/>
            <a:ext cx="4574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2b7f18dd0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6cd19ec6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6cd19ec611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2b7f18dd0_0_7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g52b7f18dd0_0_7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f88c12e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f88c12ec_0_2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b7f18d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b7f18dd0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b7f18dd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b7f18dd0_0_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eb747563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eb747563d_0_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0" algn="just" rtl="0">
              <a:lnSpc>
                <a:spcPct val="150000"/>
              </a:lnSpc>
              <a:spcBef>
                <a:spcPts val="0"/>
              </a:spcBef>
              <a:spcAft>
                <a:spcPts val="0"/>
              </a:spcAft>
              <a:buNone/>
            </a:pPr>
            <a:endParaRPr sz="2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eb747563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eb747563d_0_1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0" algn="just" rtl="0">
              <a:lnSpc>
                <a:spcPct val="150000"/>
              </a:lnSpc>
              <a:spcBef>
                <a:spcPts val="0"/>
              </a:spcBef>
              <a:spcAft>
                <a:spcPts val="0"/>
              </a:spcAft>
              <a:buNone/>
            </a:pPr>
            <a:endParaRPr sz="2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type="title">
  <p:cSld name="TITLE">
    <p:spTree>
      <p:nvGrpSpPr>
        <p:cNvPr id="1" name="Shape 173"/>
        <p:cNvGrpSpPr/>
        <p:nvPr/>
      </p:nvGrpSpPr>
      <p:grpSpPr>
        <a:xfrm>
          <a:off x="0" y="0"/>
          <a:ext cx="0" cy="0"/>
          <a:chOff x="0" y="0"/>
          <a:chExt cx="0" cy="0"/>
        </a:xfrm>
      </p:grpSpPr>
      <p:sp>
        <p:nvSpPr>
          <p:cNvPr id="174" name="Google Shape;174;p44"/>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175" name="Google Shape;175;p44"/>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176" name="Google Shape;176;p44"/>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77" name="Google Shape;177;p44"/>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500"/>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178" name="Google Shape;178;p44"/>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lvl="0" indent="0" algn="ctr" rtl="0">
              <a:lnSpc>
                <a:spcPct val="100000"/>
              </a:lnSpc>
              <a:spcBef>
                <a:spcPts val="0"/>
              </a:spcBef>
              <a:spcAft>
                <a:spcPts val="0"/>
              </a:spcAft>
              <a:buNone/>
              <a:defRPr sz="400" b="1">
                <a:solidFill>
                  <a:srgbClr val="000000"/>
                </a:solidFill>
              </a:defRPr>
            </a:lvl1pPr>
            <a:lvl2pPr marL="0" lvl="1" indent="0" algn="ctr" rtl="0">
              <a:lnSpc>
                <a:spcPct val="100000"/>
              </a:lnSpc>
              <a:spcBef>
                <a:spcPts val="0"/>
              </a:spcBef>
              <a:spcAft>
                <a:spcPts val="0"/>
              </a:spcAft>
              <a:buNone/>
              <a:defRPr sz="400" b="1">
                <a:solidFill>
                  <a:srgbClr val="000000"/>
                </a:solidFill>
              </a:defRPr>
            </a:lvl2pPr>
            <a:lvl3pPr marL="0" lvl="2" indent="0" algn="ctr" rtl="0">
              <a:lnSpc>
                <a:spcPct val="100000"/>
              </a:lnSpc>
              <a:spcBef>
                <a:spcPts val="0"/>
              </a:spcBef>
              <a:spcAft>
                <a:spcPts val="0"/>
              </a:spcAft>
              <a:buNone/>
              <a:defRPr sz="400" b="1">
                <a:solidFill>
                  <a:srgbClr val="000000"/>
                </a:solidFill>
              </a:defRPr>
            </a:lvl3pPr>
            <a:lvl4pPr marL="0" lvl="3" indent="0" algn="ctr" rtl="0">
              <a:lnSpc>
                <a:spcPct val="100000"/>
              </a:lnSpc>
              <a:spcBef>
                <a:spcPts val="0"/>
              </a:spcBef>
              <a:spcAft>
                <a:spcPts val="0"/>
              </a:spcAft>
              <a:buNone/>
              <a:defRPr sz="400" b="1">
                <a:solidFill>
                  <a:srgbClr val="000000"/>
                </a:solidFill>
              </a:defRPr>
            </a:lvl4pPr>
            <a:lvl5pPr marL="0" lvl="4" indent="0" algn="ctr" rtl="0">
              <a:lnSpc>
                <a:spcPct val="100000"/>
              </a:lnSpc>
              <a:spcBef>
                <a:spcPts val="0"/>
              </a:spcBef>
              <a:spcAft>
                <a:spcPts val="0"/>
              </a:spcAft>
              <a:buNone/>
              <a:defRPr sz="400" b="1">
                <a:solidFill>
                  <a:srgbClr val="000000"/>
                </a:solidFill>
              </a:defRPr>
            </a:lvl5pPr>
            <a:lvl6pPr marL="0" lvl="5" indent="0" algn="ctr" rtl="0">
              <a:lnSpc>
                <a:spcPct val="100000"/>
              </a:lnSpc>
              <a:spcBef>
                <a:spcPts val="0"/>
              </a:spcBef>
              <a:spcAft>
                <a:spcPts val="0"/>
              </a:spcAft>
              <a:buNone/>
              <a:defRPr sz="400" b="1">
                <a:solidFill>
                  <a:srgbClr val="000000"/>
                </a:solidFill>
              </a:defRPr>
            </a:lvl6pPr>
            <a:lvl7pPr marL="0" lvl="6" indent="0" algn="ctr" rtl="0">
              <a:lnSpc>
                <a:spcPct val="100000"/>
              </a:lnSpc>
              <a:spcBef>
                <a:spcPts val="0"/>
              </a:spcBef>
              <a:spcAft>
                <a:spcPts val="0"/>
              </a:spcAft>
              <a:buNone/>
              <a:defRPr sz="400" b="1">
                <a:solidFill>
                  <a:srgbClr val="000000"/>
                </a:solidFill>
              </a:defRPr>
            </a:lvl7pPr>
            <a:lvl8pPr marL="0" lvl="7" indent="0" algn="ctr" rtl="0">
              <a:lnSpc>
                <a:spcPct val="100000"/>
              </a:lnSpc>
              <a:spcBef>
                <a:spcPts val="0"/>
              </a:spcBef>
              <a:spcAft>
                <a:spcPts val="0"/>
              </a:spcAft>
              <a:buNone/>
              <a:defRPr sz="400" b="1">
                <a:solidFill>
                  <a:srgbClr val="000000"/>
                </a:solidFill>
              </a:defRPr>
            </a:lvl8pPr>
            <a:lvl9pPr marL="0" lvl="8" indent="0" algn="ctr" rtl="0">
              <a:lnSpc>
                <a:spcPct val="100000"/>
              </a:lnSpc>
              <a:spcBef>
                <a:spcPts val="0"/>
              </a:spcBef>
              <a:spcAft>
                <a:spcPts val="0"/>
              </a:spcAft>
              <a:buNone/>
              <a:defRPr sz="400" b="1">
                <a:solidFill>
                  <a:srgbClr val="000000"/>
                </a:solidFill>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9"/>
        <p:cNvGrpSpPr/>
        <p:nvPr/>
      </p:nvGrpSpPr>
      <p:grpSpPr>
        <a:xfrm>
          <a:off x="0" y="0"/>
          <a:ext cx="0" cy="0"/>
          <a:chOff x="0" y="0"/>
          <a:chExt cx="0" cy="0"/>
        </a:xfrm>
      </p:grpSpPr>
      <p:sp>
        <p:nvSpPr>
          <p:cNvPr id="180" name="Google Shape;180;p45"/>
          <p:cNvSpPr txBox="1">
            <a:spLocks noGrp="1"/>
          </p:cNvSpPr>
          <p:nvPr>
            <p:ph type="title"/>
          </p:nvPr>
        </p:nvSpPr>
        <p:spPr>
          <a:xfrm>
            <a:off x="317500" y="991653"/>
            <a:ext cx="3581400" cy="269100"/>
          </a:xfrm>
          <a:prstGeom prst="rect">
            <a:avLst/>
          </a:prstGeom>
          <a:noFill/>
          <a:ln>
            <a:noFill/>
          </a:ln>
        </p:spPr>
        <p:txBody>
          <a:bodyPr spcFirstLastPara="1" wrap="square" lIns="17150" tIns="17150" rIns="17150" bIns="17150" anchor="t" anchorCtr="0">
            <a:noAutofit/>
          </a:bodyPr>
          <a:lstStyle>
            <a:lvl1pPr marL="0" marR="0" lvl="0" indent="0" algn="l" rtl="0">
              <a:spcBef>
                <a:spcPts val="0"/>
              </a:spcBef>
              <a:spcAft>
                <a:spcPts val="0"/>
              </a:spcAft>
              <a:buSzPts val="5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500"/>
              <a:buNone/>
              <a:defRPr sz="1300"/>
            </a:lvl2pPr>
            <a:lvl3pPr lvl="2" indent="0" rtl="0">
              <a:spcBef>
                <a:spcPts val="0"/>
              </a:spcBef>
              <a:spcAft>
                <a:spcPts val="0"/>
              </a:spcAft>
              <a:buSzPts val="500"/>
              <a:buNone/>
              <a:defRPr sz="1300"/>
            </a:lvl3pPr>
            <a:lvl4pPr lvl="3" indent="0" rtl="0">
              <a:spcBef>
                <a:spcPts val="0"/>
              </a:spcBef>
              <a:spcAft>
                <a:spcPts val="0"/>
              </a:spcAft>
              <a:buSzPts val="500"/>
              <a:buNone/>
              <a:defRPr sz="1300"/>
            </a:lvl4pPr>
            <a:lvl5pPr lvl="4" indent="0" rtl="0">
              <a:spcBef>
                <a:spcPts val="0"/>
              </a:spcBef>
              <a:spcAft>
                <a:spcPts val="0"/>
              </a:spcAft>
              <a:buSzPts val="500"/>
              <a:buNone/>
              <a:defRPr sz="1300"/>
            </a:lvl5pPr>
            <a:lvl6pPr lvl="5" indent="0" rtl="0">
              <a:spcBef>
                <a:spcPts val="0"/>
              </a:spcBef>
              <a:spcAft>
                <a:spcPts val="0"/>
              </a:spcAft>
              <a:buSzPts val="500"/>
              <a:buNone/>
              <a:defRPr sz="1300"/>
            </a:lvl6pPr>
            <a:lvl7pPr lvl="6" indent="0" rtl="0">
              <a:spcBef>
                <a:spcPts val="0"/>
              </a:spcBef>
              <a:spcAft>
                <a:spcPts val="0"/>
              </a:spcAft>
              <a:buSzPts val="500"/>
              <a:buNone/>
              <a:defRPr sz="1300"/>
            </a:lvl7pPr>
            <a:lvl8pPr lvl="7" indent="0" rtl="0">
              <a:spcBef>
                <a:spcPts val="0"/>
              </a:spcBef>
              <a:spcAft>
                <a:spcPts val="0"/>
              </a:spcAft>
              <a:buSzPts val="500"/>
              <a:buNone/>
              <a:defRPr sz="1300"/>
            </a:lvl8pPr>
            <a:lvl9pPr lvl="8" indent="0" rtl="0">
              <a:spcBef>
                <a:spcPts val="0"/>
              </a:spcBef>
              <a:spcAft>
                <a:spcPts val="0"/>
              </a:spcAft>
              <a:buSzPts val="500"/>
              <a:buNone/>
              <a:defRPr sz="1300"/>
            </a:lvl9pPr>
          </a:lstStyle>
          <a:p>
            <a:endParaRPr/>
          </a:p>
        </p:txBody>
      </p:sp>
      <p:sp>
        <p:nvSpPr>
          <p:cNvPr id="181" name="Google Shape;181;p45"/>
          <p:cNvSpPr txBox="1">
            <a:spLocks noGrp="1"/>
          </p:cNvSpPr>
          <p:nvPr>
            <p:ph type="body" idx="1"/>
          </p:nvPr>
        </p:nvSpPr>
        <p:spPr>
          <a:xfrm>
            <a:off x="317500" y="1243785"/>
            <a:ext cx="3840900" cy="1277400"/>
          </a:xfrm>
          <a:prstGeom prst="rect">
            <a:avLst/>
          </a:prstGeom>
          <a:noFill/>
          <a:ln>
            <a:noFill/>
          </a:ln>
        </p:spPr>
        <p:txBody>
          <a:bodyPr spcFirstLastPara="1" wrap="square" lIns="34275" tIns="34275" rIns="34275" bIns="34275" anchor="t" anchorCtr="0">
            <a:noAutofit/>
          </a:bodyPr>
          <a:lstStyle>
            <a:lvl1pPr marL="457200" marR="0" lvl="0" indent="-228600" algn="l" rtl="0">
              <a:spcBef>
                <a:spcPts val="800"/>
              </a:spcBef>
              <a:spcAft>
                <a:spcPts val="0"/>
              </a:spcAft>
              <a:buSzPts val="500"/>
              <a:buNone/>
              <a:defRPr sz="1700" b="0" i="0" u="none" strike="noStrike" cap="none">
                <a:solidFill>
                  <a:srgbClr val="231F20"/>
                </a:solidFill>
                <a:latin typeface="Arial"/>
                <a:ea typeface="Arial"/>
                <a:cs typeface="Arial"/>
                <a:sym typeface="Arial"/>
              </a:defRPr>
            </a:lvl1pPr>
            <a:lvl2pPr marL="914400" marR="0" lvl="1" indent="-228600" algn="l" rtl="0">
              <a:spcBef>
                <a:spcPts val="800"/>
              </a:spcBef>
              <a:spcAft>
                <a:spcPts val="0"/>
              </a:spcAft>
              <a:buSzPts val="500"/>
              <a:buNone/>
              <a:defRPr sz="1300" b="0" i="0" u="none" strike="noStrike" cap="none">
                <a:latin typeface="Calibri"/>
                <a:ea typeface="Calibri"/>
                <a:cs typeface="Calibri"/>
                <a:sym typeface="Calibri"/>
              </a:defRPr>
            </a:lvl2pPr>
            <a:lvl3pPr marL="1371600" marR="0" lvl="2" indent="-228600" algn="l" rtl="0">
              <a:spcBef>
                <a:spcPts val="800"/>
              </a:spcBef>
              <a:spcAft>
                <a:spcPts val="0"/>
              </a:spcAft>
              <a:buSzPts val="500"/>
              <a:buNone/>
              <a:defRPr sz="1300" b="0" i="0" u="none" strike="noStrike" cap="none">
                <a:latin typeface="Calibri"/>
                <a:ea typeface="Calibri"/>
                <a:cs typeface="Calibri"/>
                <a:sym typeface="Calibri"/>
              </a:defRPr>
            </a:lvl3pPr>
            <a:lvl4pPr marL="1828800" marR="0" lvl="3" indent="-228600" algn="l" rtl="0">
              <a:spcBef>
                <a:spcPts val="800"/>
              </a:spcBef>
              <a:spcAft>
                <a:spcPts val="0"/>
              </a:spcAft>
              <a:buSzPts val="500"/>
              <a:buNone/>
              <a:defRPr sz="1300" b="0" i="0" u="none" strike="noStrike" cap="none">
                <a:latin typeface="Calibri"/>
                <a:ea typeface="Calibri"/>
                <a:cs typeface="Calibri"/>
                <a:sym typeface="Calibri"/>
              </a:defRPr>
            </a:lvl4pPr>
            <a:lvl5pPr marL="2286000" marR="0" lvl="4" indent="-228600" algn="l" rtl="0">
              <a:spcBef>
                <a:spcPts val="800"/>
              </a:spcBef>
              <a:spcAft>
                <a:spcPts val="0"/>
              </a:spcAft>
              <a:buSzPts val="500"/>
              <a:buNone/>
              <a:defRPr sz="1300" b="0" i="0" u="none" strike="noStrike" cap="none">
                <a:latin typeface="Calibri"/>
                <a:ea typeface="Calibri"/>
                <a:cs typeface="Calibri"/>
                <a:sym typeface="Calibri"/>
              </a:defRPr>
            </a:lvl5pPr>
            <a:lvl6pPr marL="2743200" marR="0" lvl="5" indent="-228600" algn="l" rtl="0">
              <a:spcBef>
                <a:spcPts val="800"/>
              </a:spcBef>
              <a:spcAft>
                <a:spcPts val="0"/>
              </a:spcAft>
              <a:buSzPts val="500"/>
              <a:buNone/>
              <a:defRPr sz="1300" b="0" i="0" u="none" strike="noStrike" cap="none">
                <a:latin typeface="Calibri"/>
                <a:ea typeface="Calibri"/>
                <a:cs typeface="Calibri"/>
                <a:sym typeface="Calibri"/>
              </a:defRPr>
            </a:lvl6pPr>
            <a:lvl7pPr marL="3200400" marR="0" lvl="6" indent="-228600" algn="l" rtl="0">
              <a:spcBef>
                <a:spcPts val="800"/>
              </a:spcBef>
              <a:spcAft>
                <a:spcPts val="0"/>
              </a:spcAft>
              <a:buSzPts val="500"/>
              <a:buNone/>
              <a:defRPr sz="1300" b="0" i="0" u="none" strike="noStrike" cap="none">
                <a:latin typeface="Calibri"/>
                <a:ea typeface="Calibri"/>
                <a:cs typeface="Calibri"/>
                <a:sym typeface="Calibri"/>
              </a:defRPr>
            </a:lvl7pPr>
            <a:lvl8pPr marL="3657600" marR="0" lvl="7" indent="-228600" algn="l" rtl="0">
              <a:spcBef>
                <a:spcPts val="800"/>
              </a:spcBef>
              <a:spcAft>
                <a:spcPts val="0"/>
              </a:spcAft>
              <a:buSzPts val="500"/>
              <a:buNone/>
              <a:defRPr sz="1300" b="0" i="0" u="none" strike="noStrike" cap="none">
                <a:latin typeface="Calibri"/>
                <a:ea typeface="Calibri"/>
                <a:cs typeface="Calibri"/>
                <a:sym typeface="Calibri"/>
              </a:defRPr>
            </a:lvl8pPr>
            <a:lvl9pPr marL="4114800" marR="0" lvl="8" indent="-228600" algn="l" rtl="0">
              <a:spcBef>
                <a:spcPts val="800"/>
              </a:spcBef>
              <a:spcAft>
                <a:spcPts val="0"/>
              </a:spcAft>
              <a:buSzPts val="500"/>
              <a:buNone/>
              <a:defRPr sz="1300" b="0" i="0" u="none" strike="noStrike" cap="none">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83" name="Google Shape;183;p4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84" name="Google Shape;184;p4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91"/>
        <p:cNvGrpSpPr/>
        <p:nvPr/>
      </p:nvGrpSpPr>
      <p:grpSpPr>
        <a:xfrm>
          <a:off x="0" y="0"/>
          <a:ext cx="0" cy="0"/>
          <a:chOff x="0" y="0"/>
          <a:chExt cx="0" cy="0"/>
        </a:xfrm>
      </p:grpSpPr>
      <p:sp>
        <p:nvSpPr>
          <p:cNvPr id="192" name="Google Shape;192;p47"/>
          <p:cNvSpPr/>
          <p:nvPr/>
        </p:nvSpPr>
        <p:spPr>
          <a:xfrm>
            <a:off x="0" y="0"/>
            <a:ext cx="9144000" cy="51435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193" name="Google Shape;193;p47"/>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94" name="Google Shape;194;p47"/>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95" name="Google Shape;195;p47"/>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b="0" u="non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6"/>
        <p:cNvGrpSpPr/>
        <p:nvPr/>
      </p:nvGrpSpPr>
      <p:grpSpPr>
        <a:xfrm>
          <a:off x="0" y="0"/>
          <a:ext cx="0" cy="0"/>
          <a:chOff x="0" y="0"/>
          <a:chExt cx="0" cy="0"/>
        </a:xfrm>
      </p:grpSpPr>
      <p:sp>
        <p:nvSpPr>
          <p:cNvPr id="197" name="Google Shape;197;p48"/>
          <p:cNvSpPr txBox="1">
            <a:spLocks noGrp="1"/>
          </p:cNvSpPr>
          <p:nvPr>
            <p:ph type="title"/>
          </p:nvPr>
        </p:nvSpPr>
        <p:spPr>
          <a:xfrm>
            <a:off x="317500" y="991653"/>
            <a:ext cx="3581400" cy="2691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198" name="Google Shape;198;p48"/>
          <p:cNvSpPr txBox="1">
            <a:spLocks noGrp="1"/>
          </p:cNvSpPr>
          <p:nvPr>
            <p:ph type="body" idx="1"/>
          </p:nvPr>
        </p:nvSpPr>
        <p:spPr>
          <a:xfrm>
            <a:off x="317500" y="1243785"/>
            <a:ext cx="3840900" cy="1277400"/>
          </a:xfrm>
          <a:prstGeom prst="rect">
            <a:avLst/>
          </a:prstGeom>
          <a:noFill/>
          <a:ln>
            <a:noFill/>
          </a:ln>
        </p:spPr>
        <p:txBody>
          <a:bodyPr spcFirstLastPara="1" wrap="square" lIns="63700" tIns="63700" rIns="63700" bIns="63700" anchor="t" anchorCtr="0">
            <a:noAutofit/>
          </a:bodyPr>
          <a:lstStyle>
            <a:lvl1pPr marL="457200" marR="0" lvl="0" indent="-22860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marL="914400" marR="0" lvl="1" indent="-228600" algn="l" rtl="0">
              <a:spcBef>
                <a:spcPts val="0"/>
              </a:spcBef>
              <a:spcAft>
                <a:spcPts val="0"/>
              </a:spcAft>
              <a:buSzPts val="1000"/>
              <a:buNone/>
              <a:defRPr sz="1300" b="0" i="0" u="none" strike="noStrike" cap="none">
                <a:latin typeface="Calibri"/>
                <a:ea typeface="Calibri"/>
                <a:cs typeface="Calibri"/>
                <a:sym typeface="Calibri"/>
              </a:defRPr>
            </a:lvl2pPr>
            <a:lvl3pPr marL="1371600" marR="0" lvl="2" indent="-228600" algn="l" rtl="0">
              <a:spcBef>
                <a:spcPts val="0"/>
              </a:spcBef>
              <a:spcAft>
                <a:spcPts val="0"/>
              </a:spcAft>
              <a:buSzPts val="1000"/>
              <a:buNone/>
              <a:defRPr sz="1300" b="0" i="0" u="none" strike="noStrike" cap="none">
                <a:latin typeface="Calibri"/>
                <a:ea typeface="Calibri"/>
                <a:cs typeface="Calibri"/>
                <a:sym typeface="Calibri"/>
              </a:defRPr>
            </a:lvl3pPr>
            <a:lvl4pPr marL="1828800" marR="0" lvl="3" indent="-228600" algn="l" rtl="0">
              <a:spcBef>
                <a:spcPts val="0"/>
              </a:spcBef>
              <a:spcAft>
                <a:spcPts val="0"/>
              </a:spcAft>
              <a:buSzPts val="1000"/>
              <a:buNone/>
              <a:defRPr sz="1300" b="0" i="0" u="none" strike="noStrike" cap="none">
                <a:latin typeface="Calibri"/>
                <a:ea typeface="Calibri"/>
                <a:cs typeface="Calibri"/>
                <a:sym typeface="Calibri"/>
              </a:defRPr>
            </a:lvl4pPr>
            <a:lvl5pPr marL="2286000" marR="0" lvl="4" indent="-228600" algn="l" rtl="0">
              <a:spcBef>
                <a:spcPts val="0"/>
              </a:spcBef>
              <a:spcAft>
                <a:spcPts val="0"/>
              </a:spcAft>
              <a:buSzPts val="1000"/>
              <a:buNone/>
              <a:defRPr sz="1300" b="0" i="0" u="none" strike="noStrike" cap="none">
                <a:latin typeface="Calibri"/>
                <a:ea typeface="Calibri"/>
                <a:cs typeface="Calibri"/>
                <a:sym typeface="Calibri"/>
              </a:defRPr>
            </a:lvl5pPr>
            <a:lvl6pPr marL="2743200" marR="0" lvl="5" indent="-228600" algn="l" rtl="0">
              <a:spcBef>
                <a:spcPts val="0"/>
              </a:spcBef>
              <a:spcAft>
                <a:spcPts val="0"/>
              </a:spcAft>
              <a:buSzPts val="1000"/>
              <a:buNone/>
              <a:defRPr sz="1300" b="0" i="0" u="none" strike="noStrike" cap="none">
                <a:latin typeface="Calibri"/>
                <a:ea typeface="Calibri"/>
                <a:cs typeface="Calibri"/>
                <a:sym typeface="Calibri"/>
              </a:defRPr>
            </a:lvl6pPr>
            <a:lvl7pPr marL="3200400" marR="0" lvl="6" indent="-228600" algn="l" rtl="0">
              <a:spcBef>
                <a:spcPts val="0"/>
              </a:spcBef>
              <a:spcAft>
                <a:spcPts val="0"/>
              </a:spcAft>
              <a:buSzPts val="1000"/>
              <a:buNone/>
              <a:defRPr sz="1300" b="0" i="0" u="none" strike="noStrike" cap="none">
                <a:latin typeface="Calibri"/>
                <a:ea typeface="Calibri"/>
                <a:cs typeface="Calibri"/>
                <a:sym typeface="Calibri"/>
              </a:defRPr>
            </a:lvl7pPr>
            <a:lvl8pPr marL="3657600" marR="0" lvl="7" indent="-228600" algn="l" rtl="0">
              <a:spcBef>
                <a:spcPts val="0"/>
              </a:spcBef>
              <a:spcAft>
                <a:spcPts val="0"/>
              </a:spcAft>
              <a:buSzPts val="1000"/>
              <a:buNone/>
              <a:defRPr sz="1300" b="0" i="0" u="none" strike="noStrike" cap="none">
                <a:latin typeface="Calibri"/>
                <a:ea typeface="Calibri"/>
                <a:cs typeface="Calibri"/>
                <a:sym typeface="Calibri"/>
              </a:defRPr>
            </a:lvl8pPr>
            <a:lvl9pPr marL="4114800" marR="0" lvl="8" indent="-22860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199" name="Google Shape;199;p48"/>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00" name="Google Shape;200;p48"/>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01" name="Google Shape;201;p48"/>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2"/>
        <p:cNvGrpSpPr/>
        <p:nvPr/>
      </p:nvGrpSpPr>
      <p:grpSpPr>
        <a:xfrm>
          <a:off x="0" y="0"/>
          <a:ext cx="0" cy="0"/>
          <a:chOff x="0" y="0"/>
          <a:chExt cx="0" cy="0"/>
        </a:xfrm>
      </p:grpSpPr>
      <p:sp>
        <p:nvSpPr>
          <p:cNvPr id="203" name="Google Shape;203;p49"/>
          <p:cNvSpPr txBox="1">
            <a:spLocks noGrp="1"/>
          </p:cNvSpPr>
          <p:nvPr>
            <p:ph type="title"/>
          </p:nvPr>
        </p:nvSpPr>
        <p:spPr>
          <a:xfrm>
            <a:off x="317500" y="991653"/>
            <a:ext cx="3581400" cy="2691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204" name="Google Shape;204;p49"/>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05" name="Google Shape;205;p49"/>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06" name="Google Shape;206;p49"/>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07"/>
        <p:cNvGrpSpPr/>
        <p:nvPr/>
      </p:nvGrpSpPr>
      <p:grpSpPr>
        <a:xfrm>
          <a:off x="0" y="0"/>
          <a:ext cx="0" cy="0"/>
          <a:chOff x="0" y="0"/>
          <a:chExt cx="0" cy="0"/>
        </a:xfrm>
      </p:grpSpPr>
      <p:sp>
        <p:nvSpPr>
          <p:cNvPr id="208" name="Google Shape;208;p50"/>
          <p:cNvSpPr/>
          <p:nvPr/>
        </p:nvSpPr>
        <p:spPr>
          <a:xfrm>
            <a:off x="8206186" y="3742566"/>
            <a:ext cx="635700" cy="10689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209" name="Google Shape;209;p50"/>
          <p:cNvSpPr txBox="1">
            <a:spLocks noGrp="1"/>
          </p:cNvSpPr>
          <p:nvPr>
            <p:ph type="ctrTitle"/>
          </p:nvPr>
        </p:nvSpPr>
        <p:spPr>
          <a:xfrm>
            <a:off x="-349894" y="1737603"/>
            <a:ext cx="8415000" cy="4707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3100" b="0" i="0" u="none" strike="noStrike" cap="none">
                <a:solidFill>
                  <a:srgbClr val="00539B"/>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210" name="Google Shape;210;p50"/>
          <p:cNvSpPr txBox="1">
            <a:spLocks noGrp="1"/>
          </p:cNvSpPr>
          <p:nvPr>
            <p:ph type="subTitle" idx="1"/>
          </p:nvPr>
        </p:nvSpPr>
        <p:spPr>
          <a:xfrm>
            <a:off x="-140026" y="3120280"/>
            <a:ext cx="7995300" cy="7734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700" b="0" i="0" u="none" strike="noStrike" cap="none">
                <a:solidFill>
                  <a:schemeClr val="dk1"/>
                </a:solidFill>
                <a:latin typeface="Arial"/>
                <a:ea typeface="Arial"/>
                <a:cs typeface="Arial"/>
                <a:sym typeface="Arial"/>
              </a:defRPr>
            </a:lvl1pPr>
            <a:lvl2pPr marL="317500" marR="0" lvl="1" indent="0" algn="l" rtl="0">
              <a:spcBef>
                <a:spcPts val="0"/>
              </a:spcBef>
              <a:spcAft>
                <a:spcPts val="0"/>
              </a:spcAft>
              <a:buSzPts val="1000"/>
              <a:buNone/>
              <a:defRPr sz="1300" b="0" i="0" u="none" strike="noStrike" cap="none">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211" name="Google Shape;211;p50"/>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12" name="Google Shape;212;p50"/>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13" name="Google Shape;213;p50"/>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14"/>
        <p:cNvGrpSpPr/>
        <p:nvPr/>
      </p:nvGrpSpPr>
      <p:grpSpPr>
        <a:xfrm>
          <a:off x="0" y="0"/>
          <a:ext cx="0" cy="0"/>
          <a:chOff x="0" y="0"/>
          <a:chExt cx="0" cy="0"/>
        </a:xfrm>
      </p:grpSpPr>
      <p:sp>
        <p:nvSpPr>
          <p:cNvPr id="215" name="Google Shape;215;p51"/>
          <p:cNvSpPr txBox="1">
            <a:spLocks noGrp="1"/>
          </p:cNvSpPr>
          <p:nvPr>
            <p:ph type="title"/>
          </p:nvPr>
        </p:nvSpPr>
        <p:spPr>
          <a:xfrm>
            <a:off x="317500" y="991653"/>
            <a:ext cx="3581400" cy="2691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216" name="Google Shape;216;p51"/>
          <p:cNvSpPr txBox="1">
            <a:spLocks noGrp="1"/>
          </p:cNvSpPr>
          <p:nvPr>
            <p:ph type="body" idx="1"/>
          </p:nvPr>
        </p:nvSpPr>
        <p:spPr>
          <a:xfrm>
            <a:off x="1164689" y="1710717"/>
            <a:ext cx="3039000" cy="2538300"/>
          </a:xfrm>
          <a:prstGeom prst="rect">
            <a:avLst/>
          </a:prstGeom>
          <a:noFill/>
          <a:ln>
            <a:noFill/>
          </a:ln>
        </p:spPr>
        <p:txBody>
          <a:bodyPr spcFirstLastPara="1" wrap="square" lIns="63700" tIns="63700" rIns="63700" bIns="63700" anchor="t" anchorCtr="0">
            <a:noAutofit/>
          </a:bodyPr>
          <a:lstStyle>
            <a:lvl1pPr marL="457200" marR="0" lvl="0" indent="-22860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marL="914400" marR="0" lvl="1" indent="-228600" algn="l" rtl="0">
              <a:spcBef>
                <a:spcPts val="0"/>
              </a:spcBef>
              <a:spcAft>
                <a:spcPts val="0"/>
              </a:spcAft>
              <a:buSzPts val="1000"/>
              <a:buNone/>
              <a:defRPr sz="1300" b="0" i="0" u="none" strike="noStrike" cap="none">
                <a:latin typeface="Calibri"/>
                <a:ea typeface="Calibri"/>
                <a:cs typeface="Calibri"/>
                <a:sym typeface="Calibri"/>
              </a:defRPr>
            </a:lvl2pPr>
            <a:lvl3pPr marL="1371600" marR="0" lvl="2" indent="-228600" algn="l" rtl="0">
              <a:spcBef>
                <a:spcPts val="0"/>
              </a:spcBef>
              <a:spcAft>
                <a:spcPts val="0"/>
              </a:spcAft>
              <a:buSzPts val="1000"/>
              <a:buNone/>
              <a:defRPr sz="1300" b="0" i="0" u="none" strike="noStrike" cap="none">
                <a:latin typeface="Calibri"/>
                <a:ea typeface="Calibri"/>
                <a:cs typeface="Calibri"/>
                <a:sym typeface="Calibri"/>
              </a:defRPr>
            </a:lvl3pPr>
            <a:lvl4pPr marL="1828800" marR="0" lvl="3" indent="-228600" algn="l" rtl="0">
              <a:spcBef>
                <a:spcPts val="0"/>
              </a:spcBef>
              <a:spcAft>
                <a:spcPts val="0"/>
              </a:spcAft>
              <a:buSzPts val="1000"/>
              <a:buNone/>
              <a:defRPr sz="1300" b="0" i="0" u="none" strike="noStrike" cap="none">
                <a:latin typeface="Calibri"/>
                <a:ea typeface="Calibri"/>
                <a:cs typeface="Calibri"/>
                <a:sym typeface="Calibri"/>
              </a:defRPr>
            </a:lvl4pPr>
            <a:lvl5pPr marL="2286000" marR="0" lvl="4" indent="-228600" algn="l" rtl="0">
              <a:spcBef>
                <a:spcPts val="0"/>
              </a:spcBef>
              <a:spcAft>
                <a:spcPts val="0"/>
              </a:spcAft>
              <a:buSzPts val="1000"/>
              <a:buNone/>
              <a:defRPr sz="1300" b="0" i="0" u="none" strike="noStrike" cap="none">
                <a:latin typeface="Calibri"/>
                <a:ea typeface="Calibri"/>
                <a:cs typeface="Calibri"/>
                <a:sym typeface="Calibri"/>
              </a:defRPr>
            </a:lvl5pPr>
            <a:lvl6pPr marL="2743200" marR="0" lvl="5" indent="-228600" algn="l" rtl="0">
              <a:spcBef>
                <a:spcPts val="0"/>
              </a:spcBef>
              <a:spcAft>
                <a:spcPts val="0"/>
              </a:spcAft>
              <a:buSzPts val="1000"/>
              <a:buNone/>
              <a:defRPr sz="1300" b="0" i="0" u="none" strike="noStrike" cap="none">
                <a:latin typeface="Calibri"/>
                <a:ea typeface="Calibri"/>
                <a:cs typeface="Calibri"/>
                <a:sym typeface="Calibri"/>
              </a:defRPr>
            </a:lvl6pPr>
            <a:lvl7pPr marL="3200400" marR="0" lvl="6" indent="-228600" algn="l" rtl="0">
              <a:spcBef>
                <a:spcPts val="0"/>
              </a:spcBef>
              <a:spcAft>
                <a:spcPts val="0"/>
              </a:spcAft>
              <a:buSzPts val="1000"/>
              <a:buNone/>
              <a:defRPr sz="1300" b="0" i="0" u="none" strike="noStrike" cap="none">
                <a:latin typeface="Calibri"/>
                <a:ea typeface="Calibri"/>
                <a:cs typeface="Calibri"/>
                <a:sym typeface="Calibri"/>
              </a:defRPr>
            </a:lvl7pPr>
            <a:lvl8pPr marL="3657600" marR="0" lvl="7" indent="-228600" algn="l" rtl="0">
              <a:spcBef>
                <a:spcPts val="0"/>
              </a:spcBef>
              <a:spcAft>
                <a:spcPts val="0"/>
              </a:spcAft>
              <a:buSzPts val="1000"/>
              <a:buNone/>
              <a:defRPr sz="1300" b="0" i="0" u="none" strike="noStrike" cap="none">
                <a:latin typeface="Calibri"/>
                <a:ea typeface="Calibri"/>
                <a:cs typeface="Calibri"/>
                <a:sym typeface="Calibri"/>
              </a:defRPr>
            </a:lvl8pPr>
            <a:lvl9pPr marL="4114800" marR="0" lvl="8" indent="-22860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217" name="Google Shape;217;p51"/>
          <p:cNvSpPr txBox="1">
            <a:spLocks noGrp="1"/>
          </p:cNvSpPr>
          <p:nvPr>
            <p:ph type="body" idx="2"/>
          </p:nvPr>
        </p:nvSpPr>
        <p:spPr>
          <a:xfrm>
            <a:off x="5056641" y="1710717"/>
            <a:ext cx="2764800" cy="2538300"/>
          </a:xfrm>
          <a:prstGeom prst="rect">
            <a:avLst/>
          </a:prstGeom>
          <a:noFill/>
          <a:ln>
            <a:noFill/>
          </a:ln>
        </p:spPr>
        <p:txBody>
          <a:bodyPr spcFirstLastPara="1" wrap="square" lIns="63700" tIns="63700" rIns="63700" bIns="63700" anchor="t" anchorCtr="0">
            <a:noAutofit/>
          </a:bodyPr>
          <a:lstStyle>
            <a:lvl1pPr marL="457200" marR="0" lvl="0" indent="-22860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marL="914400" marR="0" lvl="1" indent="-228600" algn="l" rtl="0">
              <a:spcBef>
                <a:spcPts val="0"/>
              </a:spcBef>
              <a:spcAft>
                <a:spcPts val="0"/>
              </a:spcAft>
              <a:buSzPts val="1000"/>
              <a:buNone/>
              <a:defRPr sz="1300" b="0" i="0" u="none" strike="noStrike" cap="none">
                <a:latin typeface="Calibri"/>
                <a:ea typeface="Calibri"/>
                <a:cs typeface="Calibri"/>
                <a:sym typeface="Calibri"/>
              </a:defRPr>
            </a:lvl2pPr>
            <a:lvl3pPr marL="1371600" marR="0" lvl="2" indent="-228600" algn="l" rtl="0">
              <a:spcBef>
                <a:spcPts val="0"/>
              </a:spcBef>
              <a:spcAft>
                <a:spcPts val="0"/>
              </a:spcAft>
              <a:buSzPts val="1000"/>
              <a:buNone/>
              <a:defRPr sz="1300" b="0" i="0" u="none" strike="noStrike" cap="none">
                <a:latin typeface="Calibri"/>
                <a:ea typeface="Calibri"/>
                <a:cs typeface="Calibri"/>
                <a:sym typeface="Calibri"/>
              </a:defRPr>
            </a:lvl3pPr>
            <a:lvl4pPr marL="1828800" marR="0" lvl="3" indent="-228600" algn="l" rtl="0">
              <a:spcBef>
                <a:spcPts val="0"/>
              </a:spcBef>
              <a:spcAft>
                <a:spcPts val="0"/>
              </a:spcAft>
              <a:buSzPts val="1000"/>
              <a:buNone/>
              <a:defRPr sz="1300" b="0" i="0" u="none" strike="noStrike" cap="none">
                <a:latin typeface="Calibri"/>
                <a:ea typeface="Calibri"/>
                <a:cs typeface="Calibri"/>
                <a:sym typeface="Calibri"/>
              </a:defRPr>
            </a:lvl4pPr>
            <a:lvl5pPr marL="2286000" marR="0" lvl="4" indent="-228600" algn="l" rtl="0">
              <a:spcBef>
                <a:spcPts val="0"/>
              </a:spcBef>
              <a:spcAft>
                <a:spcPts val="0"/>
              </a:spcAft>
              <a:buSzPts val="1000"/>
              <a:buNone/>
              <a:defRPr sz="1300" b="0" i="0" u="none" strike="noStrike" cap="none">
                <a:latin typeface="Calibri"/>
                <a:ea typeface="Calibri"/>
                <a:cs typeface="Calibri"/>
                <a:sym typeface="Calibri"/>
              </a:defRPr>
            </a:lvl5pPr>
            <a:lvl6pPr marL="2743200" marR="0" lvl="5" indent="-228600" algn="l" rtl="0">
              <a:spcBef>
                <a:spcPts val="0"/>
              </a:spcBef>
              <a:spcAft>
                <a:spcPts val="0"/>
              </a:spcAft>
              <a:buSzPts val="1000"/>
              <a:buNone/>
              <a:defRPr sz="1300" b="0" i="0" u="none" strike="noStrike" cap="none">
                <a:latin typeface="Calibri"/>
                <a:ea typeface="Calibri"/>
                <a:cs typeface="Calibri"/>
                <a:sym typeface="Calibri"/>
              </a:defRPr>
            </a:lvl6pPr>
            <a:lvl7pPr marL="3200400" marR="0" lvl="6" indent="-228600" algn="l" rtl="0">
              <a:spcBef>
                <a:spcPts val="0"/>
              </a:spcBef>
              <a:spcAft>
                <a:spcPts val="0"/>
              </a:spcAft>
              <a:buSzPts val="1000"/>
              <a:buNone/>
              <a:defRPr sz="1300" b="0" i="0" u="none" strike="noStrike" cap="none">
                <a:latin typeface="Calibri"/>
                <a:ea typeface="Calibri"/>
                <a:cs typeface="Calibri"/>
                <a:sym typeface="Calibri"/>
              </a:defRPr>
            </a:lvl7pPr>
            <a:lvl8pPr marL="3657600" marR="0" lvl="7" indent="-228600" algn="l" rtl="0">
              <a:spcBef>
                <a:spcPts val="0"/>
              </a:spcBef>
              <a:spcAft>
                <a:spcPts val="0"/>
              </a:spcAft>
              <a:buSzPts val="1000"/>
              <a:buNone/>
              <a:defRPr sz="1300" b="0" i="0" u="none" strike="noStrike" cap="none">
                <a:latin typeface="Calibri"/>
                <a:ea typeface="Calibri"/>
                <a:cs typeface="Calibri"/>
                <a:sym typeface="Calibri"/>
              </a:defRPr>
            </a:lvl8pPr>
            <a:lvl9pPr marL="4114800" marR="0" lvl="8" indent="-22860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218" name="Google Shape;218;p51"/>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19" name="Google Shape;219;p51"/>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220" name="Google Shape;220;p51"/>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Заголовок и подзаголовок" type="title">
  <p:cSld name="TITLE">
    <p:spTree>
      <p:nvGrpSpPr>
        <p:cNvPr id="1" name="Shape 221"/>
        <p:cNvGrpSpPr/>
        <p:nvPr/>
      </p:nvGrpSpPr>
      <p:grpSpPr>
        <a:xfrm>
          <a:off x="0" y="0"/>
          <a:ext cx="0" cy="0"/>
          <a:chOff x="0" y="0"/>
          <a:chExt cx="0" cy="0"/>
        </a:xfrm>
      </p:grpSpPr>
      <p:sp>
        <p:nvSpPr>
          <p:cNvPr id="222" name="Google Shape;222;p52"/>
          <p:cNvSpPr txBox="1">
            <a:spLocks noGrp="1"/>
          </p:cNvSpPr>
          <p:nvPr>
            <p:ph type="title"/>
          </p:nvPr>
        </p:nvSpPr>
        <p:spPr>
          <a:xfrm>
            <a:off x="892969" y="2350641"/>
            <a:ext cx="7358100" cy="254400"/>
          </a:xfrm>
          <a:prstGeom prst="rect">
            <a:avLst/>
          </a:prstGeom>
          <a:noFill/>
          <a:ln>
            <a:noFill/>
          </a:ln>
        </p:spPr>
        <p:txBody>
          <a:bodyPr spcFirstLastPara="1" wrap="square" lIns="63700" tIns="63700" rIns="63700" bIns="63700" anchor="b" anchorCtr="0">
            <a:noAutofit/>
          </a:bodyPr>
          <a:lstStyle>
            <a:lvl1pPr marL="0" marR="0" lvl="0" indent="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223" name="Google Shape;223;p52"/>
          <p:cNvSpPr txBox="1">
            <a:spLocks noGrp="1"/>
          </p:cNvSpPr>
          <p:nvPr>
            <p:ph type="body" idx="1"/>
          </p:nvPr>
        </p:nvSpPr>
        <p:spPr>
          <a:xfrm>
            <a:off x="892969" y="2658814"/>
            <a:ext cx="7358100" cy="1501800"/>
          </a:xfrm>
          <a:prstGeom prst="rect">
            <a:avLst/>
          </a:prstGeom>
          <a:noFill/>
          <a:ln>
            <a:noFill/>
          </a:ln>
        </p:spPr>
        <p:txBody>
          <a:bodyPr spcFirstLastPara="1" wrap="square" lIns="63700" tIns="63700" rIns="63700" bIns="63700" anchor="t" anchorCtr="0">
            <a:noAutofit/>
          </a:bodyPr>
          <a:lstStyle>
            <a:lvl1pPr marL="457200" marR="0" lvl="0" indent="-228600" algn="ctr" rtl="0">
              <a:spcBef>
                <a:spcPts val="0"/>
              </a:spcBef>
              <a:spcAft>
                <a:spcPts val="0"/>
              </a:spcAft>
              <a:buClr>
                <a:srgbClr val="231F20"/>
              </a:buClr>
              <a:buSzPts val="2100"/>
              <a:buFont typeface="Arial"/>
              <a:buNone/>
              <a:defRPr sz="2100" b="0" i="0" u="none" strike="noStrike" cap="none">
                <a:solidFill>
                  <a:srgbClr val="231F20"/>
                </a:solidFill>
                <a:latin typeface="Arial"/>
                <a:ea typeface="Arial"/>
                <a:cs typeface="Arial"/>
                <a:sym typeface="Arial"/>
              </a:defRPr>
            </a:lvl1pPr>
            <a:lvl2pPr marL="914400" marR="0" lvl="1" indent="-228600" algn="ctr" rtl="0">
              <a:spcBef>
                <a:spcPts val="0"/>
              </a:spcBef>
              <a:spcAft>
                <a:spcPts val="0"/>
              </a:spcAft>
              <a:buSzPts val="2100"/>
              <a:buFont typeface="Calibri"/>
              <a:buNone/>
              <a:defRPr sz="2100" b="0" i="0" u="none" strike="noStrike" cap="none">
                <a:latin typeface="Calibri"/>
                <a:ea typeface="Calibri"/>
                <a:cs typeface="Calibri"/>
                <a:sym typeface="Calibri"/>
              </a:defRPr>
            </a:lvl2pPr>
            <a:lvl3pPr marL="1371600" marR="0" lvl="2" indent="-228600" algn="ctr" rtl="0">
              <a:spcBef>
                <a:spcPts val="0"/>
              </a:spcBef>
              <a:spcAft>
                <a:spcPts val="0"/>
              </a:spcAft>
              <a:buSzPts val="2100"/>
              <a:buFont typeface="Calibri"/>
              <a:buNone/>
              <a:defRPr sz="2100" b="0" i="0" u="none" strike="noStrike" cap="none">
                <a:latin typeface="Calibri"/>
                <a:ea typeface="Calibri"/>
                <a:cs typeface="Calibri"/>
                <a:sym typeface="Calibri"/>
              </a:defRPr>
            </a:lvl3pPr>
            <a:lvl4pPr marL="1828800" marR="0" lvl="3" indent="-228600" algn="ctr" rtl="0">
              <a:spcBef>
                <a:spcPts val="0"/>
              </a:spcBef>
              <a:spcAft>
                <a:spcPts val="0"/>
              </a:spcAft>
              <a:buSzPts val="2100"/>
              <a:buFont typeface="Calibri"/>
              <a:buNone/>
              <a:defRPr sz="2100" b="0" i="0" u="none" strike="noStrike" cap="none">
                <a:latin typeface="Calibri"/>
                <a:ea typeface="Calibri"/>
                <a:cs typeface="Calibri"/>
                <a:sym typeface="Calibri"/>
              </a:defRPr>
            </a:lvl4pPr>
            <a:lvl5pPr marL="2286000" marR="0" lvl="4" indent="-228600" algn="ctr" rtl="0">
              <a:spcBef>
                <a:spcPts val="0"/>
              </a:spcBef>
              <a:spcAft>
                <a:spcPts val="0"/>
              </a:spcAft>
              <a:buSzPts val="2100"/>
              <a:buFont typeface="Calibri"/>
              <a:buNone/>
              <a:defRPr sz="2100" b="0" i="0" u="none" strike="noStrike" cap="none">
                <a:latin typeface="Calibri"/>
                <a:ea typeface="Calibri"/>
                <a:cs typeface="Calibri"/>
                <a:sym typeface="Calibri"/>
              </a:defRPr>
            </a:lvl5pPr>
            <a:lvl6pPr marL="2743200" marR="0" lvl="5" indent="-228600" algn="l" rtl="0">
              <a:spcBef>
                <a:spcPts val="0"/>
              </a:spcBef>
              <a:spcAft>
                <a:spcPts val="0"/>
              </a:spcAft>
              <a:buSzPts val="1000"/>
              <a:buNone/>
              <a:defRPr sz="1300" b="0" i="0" u="none" strike="noStrike" cap="none">
                <a:latin typeface="Calibri"/>
                <a:ea typeface="Calibri"/>
                <a:cs typeface="Calibri"/>
                <a:sym typeface="Calibri"/>
              </a:defRPr>
            </a:lvl6pPr>
            <a:lvl7pPr marL="3200400" marR="0" lvl="6" indent="-228600" algn="l" rtl="0">
              <a:spcBef>
                <a:spcPts val="0"/>
              </a:spcBef>
              <a:spcAft>
                <a:spcPts val="0"/>
              </a:spcAft>
              <a:buSzPts val="1000"/>
              <a:buNone/>
              <a:defRPr sz="1300" b="0" i="0" u="none" strike="noStrike" cap="none">
                <a:latin typeface="Calibri"/>
                <a:ea typeface="Calibri"/>
                <a:cs typeface="Calibri"/>
                <a:sym typeface="Calibri"/>
              </a:defRPr>
            </a:lvl7pPr>
            <a:lvl8pPr marL="3657600" marR="0" lvl="7" indent="-228600" algn="l" rtl="0">
              <a:spcBef>
                <a:spcPts val="0"/>
              </a:spcBef>
              <a:spcAft>
                <a:spcPts val="0"/>
              </a:spcAft>
              <a:buSzPts val="1000"/>
              <a:buNone/>
              <a:defRPr sz="1300" b="0" i="0" u="none" strike="noStrike" cap="none">
                <a:latin typeface="Calibri"/>
                <a:ea typeface="Calibri"/>
                <a:cs typeface="Calibri"/>
                <a:sym typeface="Calibri"/>
              </a:defRPr>
            </a:lvl8pPr>
            <a:lvl9pPr marL="4114800" marR="0" lvl="8" indent="-22860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224" name="Google Shape;224;p52"/>
          <p:cNvSpPr txBox="1">
            <a:spLocks noGrp="1"/>
          </p:cNvSpPr>
          <p:nvPr>
            <p:ph type="sldNum" idx="12"/>
          </p:nvPr>
        </p:nvSpPr>
        <p:spPr>
          <a:xfrm>
            <a:off x="5554980" y="3767362"/>
            <a:ext cx="1774500" cy="1833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300">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300">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300">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300">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300">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300">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300">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300">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5"/>
        <p:cNvGrpSpPr/>
        <p:nvPr/>
      </p:nvGrpSpPr>
      <p:grpSpPr>
        <a:xfrm>
          <a:off x="0" y="0"/>
          <a:ext cx="0" cy="0"/>
          <a:chOff x="0" y="0"/>
          <a:chExt cx="0" cy="0"/>
        </a:xfrm>
      </p:grpSpPr>
      <p:sp>
        <p:nvSpPr>
          <p:cNvPr id="226" name="Google Shape;226;p53"/>
          <p:cNvSpPr txBox="1">
            <a:spLocks noGrp="1"/>
          </p:cNvSpPr>
          <p:nvPr>
            <p:ph type="title"/>
          </p:nvPr>
        </p:nvSpPr>
        <p:spPr>
          <a:xfrm>
            <a:off x="311700" y="445025"/>
            <a:ext cx="8520600" cy="572700"/>
          </a:xfrm>
          <a:prstGeom prst="rect">
            <a:avLst/>
          </a:prstGeom>
        </p:spPr>
        <p:txBody>
          <a:bodyPr spcFirstLastPara="1" wrap="square" lIns="63700" tIns="63700" rIns="63700" bIns="63700" anchor="t" anchorCtr="0">
            <a:noAutofit/>
          </a:bodyPr>
          <a:lstStyle>
            <a:lvl1pPr lvl="0" rtl="0">
              <a:spcBef>
                <a:spcPts val="0"/>
              </a:spcBef>
              <a:spcAft>
                <a:spcPts val="0"/>
              </a:spcAft>
              <a:buSzPts val="10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227" name="Google Shape;227;p53"/>
          <p:cNvSpPr txBox="1">
            <a:spLocks noGrp="1"/>
          </p:cNvSpPr>
          <p:nvPr>
            <p:ph type="body" idx="1"/>
          </p:nvPr>
        </p:nvSpPr>
        <p:spPr>
          <a:xfrm>
            <a:off x="311700" y="1152475"/>
            <a:ext cx="8520600" cy="3416400"/>
          </a:xfrm>
          <a:prstGeom prst="rect">
            <a:avLst/>
          </a:prstGeom>
        </p:spPr>
        <p:txBody>
          <a:bodyPr spcFirstLastPara="1" wrap="square" lIns="63700" tIns="63700" rIns="63700" bIns="63700" anchor="t" anchorCtr="0">
            <a:noAutofit/>
          </a:bodyPr>
          <a:lstStyle>
            <a:lvl1pPr marL="457200" lvl="0" indent="-228600" rtl="0">
              <a:spcBef>
                <a:spcPts val="0"/>
              </a:spcBef>
              <a:spcAft>
                <a:spcPts val="0"/>
              </a:spcAft>
              <a:buSzPts val="1000"/>
              <a:buNone/>
              <a:defRPr/>
            </a:lvl1pPr>
            <a:lvl2pPr marL="914400" lvl="1" indent="-228600" rtl="0">
              <a:spcBef>
                <a:spcPts val="0"/>
              </a:spcBef>
              <a:spcAft>
                <a:spcPts val="0"/>
              </a:spcAft>
              <a:buSzPts val="1000"/>
              <a:buNone/>
              <a:defRPr/>
            </a:lvl2pPr>
            <a:lvl3pPr marL="1371600" lvl="2" indent="-228600" rtl="0">
              <a:spcBef>
                <a:spcPts val="0"/>
              </a:spcBef>
              <a:spcAft>
                <a:spcPts val="0"/>
              </a:spcAft>
              <a:buSzPts val="1000"/>
              <a:buNone/>
              <a:defRPr/>
            </a:lvl3pPr>
            <a:lvl4pPr marL="1828800" lvl="3" indent="-228600" rtl="0">
              <a:spcBef>
                <a:spcPts val="0"/>
              </a:spcBef>
              <a:spcAft>
                <a:spcPts val="0"/>
              </a:spcAft>
              <a:buSzPts val="1000"/>
              <a:buNone/>
              <a:defRPr/>
            </a:lvl4pPr>
            <a:lvl5pPr marL="2286000" lvl="4" indent="-228600" rtl="0">
              <a:spcBef>
                <a:spcPts val="0"/>
              </a:spcBef>
              <a:spcAft>
                <a:spcPts val="0"/>
              </a:spcAft>
              <a:buSzPts val="1000"/>
              <a:buNone/>
              <a:defRPr/>
            </a:lvl5pPr>
            <a:lvl6pPr marL="2743200" lvl="5" indent="-228600" rtl="0">
              <a:spcBef>
                <a:spcPts val="0"/>
              </a:spcBef>
              <a:spcAft>
                <a:spcPts val="0"/>
              </a:spcAft>
              <a:buSzPts val="1000"/>
              <a:buNone/>
              <a:defRPr/>
            </a:lvl6pPr>
            <a:lvl7pPr marL="3200400" lvl="6" indent="-228600" rtl="0">
              <a:spcBef>
                <a:spcPts val="0"/>
              </a:spcBef>
              <a:spcAft>
                <a:spcPts val="0"/>
              </a:spcAft>
              <a:buSzPts val="1000"/>
              <a:buNone/>
              <a:defRPr/>
            </a:lvl7pPr>
            <a:lvl8pPr marL="3657600" lvl="7" indent="-228600" rtl="0">
              <a:spcBef>
                <a:spcPts val="0"/>
              </a:spcBef>
              <a:spcAft>
                <a:spcPts val="0"/>
              </a:spcAft>
              <a:buSzPts val="1000"/>
              <a:buNone/>
              <a:defRPr/>
            </a:lvl8pPr>
            <a:lvl9pPr marL="4114800" lvl="8" indent="-228600" rtl="0">
              <a:spcBef>
                <a:spcPts val="0"/>
              </a:spcBef>
              <a:spcAft>
                <a:spcPts val="0"/>
              </a:spcAft>
              <a:buSzPts val="1000"/>
              <a:buNone/>
              <a:defRPr/>
            </a:lvl9pPr>
          </a:lstStyle>
          <a:p>
            <a:endParaRPr/>
          </a:p>
        </p:txBody>
      </p:sp>
      <p:sp>
        <p:nvSpPr>
          <p:cNvPr id="228" name="Google Shape;228;p53"/>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29"/>
        <p:cNvGrpSpPr/>
        <p:nvPr/>
      </p:nvGrpSpPr>
      <p:grpSpPr>
        <a:xfrm>
          <a:off x="0" y="0"/>
          <a:ext cx="0" cy="0"/>
          <a:chOff x="0" y="0"/>
          <a:chExt cx="0" cy="0"/>
        </a:xfrm>
      </p:grpSpPr>
      <p:sp>
        <p:nvSpPr>
          <p:cNvPr id="230" name="Google Shape;230;p54"/>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00"/>
              <a:buFont typeface="Arial"/>
              <a:buNone/>
              <a:defRPr sz="7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a:t>
            </a:fld>
            <a:endParaRPr sz="1300">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31"/>
        <p:cNvGrpSpPr/>
        <p:nvPr/>
      </p:nvGrpSpPr>
      <p:grpSpPr>
        <a:xfrm>
          <a:off x="0" y="0"/>
          <a:ext cx="0" cy="0"/>
          <a:chOff x="0" y="0"/>
          <a:chExt cx="0" cy="0"/>
        </a:xfrm>
      </p:grpSpPr>
      <p:sp>
        <p:nvSpPr>
          <p:cNvPr id="232" name="Google Shape;232;p55"/>
          <p:cNvSpPr txBox="1">
            <a:spLocks noGrp="1"/>
          </p:cNvSpPr>
          <p:nvPr>
            <p:ph type="ctrTitle"/>
          </p:nvPr>
        </p:nvSpPr>
        <p:spPr>
          <a:xfrm>
            <a:off x="311708" y="744575"/>
            <a:ext cx="8520600" cy="2052600"/>
          </a:xfrm>
          <a:prstGeom prst="rect">
            <a:avLst/>
          </a:prstGeom>
        </p:spPr>
        <p:txBody>
          <a:bodyPr spcFirstLastPara="1" wrap="square" lIns="63700" tIns="63700" rIns="63700" bIns="6370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3" name="Google Shape;233;p55"/>
          <p:cNvSpPr txBox="1">
            <a:spLocks noGrp="1"/>
          </p:cNvSpPr>
          <p:nvPr>
            <p:ph type="subTitle" idx="1"/>
          </p:nvPr>
        </p:nvSpPr>
        <p:spPr>
          <a:xfrm>
            <a:off x="311700" y="2834125"/>
            <a:ext cx="8520600" cy="792600"/>
          </a:xfrm>
          <a:prstGeom prst="rect">
            <a:avLst/>
          </a:prstGeom>
        </p:spPr>
        <p:txBody>
          <a:bodyPr spcFirstLastPara="1" wrap="square" lIns="63700" tIns="63700" rIns="63700" bIns="637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55"/>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p:cSld name="TITLE_2">
    <p:spTree>
      <p:nvGrpSpPr>
        <p:cNvPr id="1" name="Shape 235"/>
        <p:cNvGrpSpPr/>
        <p:nvPr/>
      </p:nvGrpSpPr>
      <p:grpSpPr>
        <a:xfrm>
          <a:off x="0" y="0"/>
          <a:ext cx="0" cy="0"/>
          <a:chOff x="0" y="0"/>
          <a:chExt cx="0" cy="0"/>
        </a:xfrm>
      </p:grpSpPr>
      <p:sp>
        <p:nvSpPr>
          <p:cNvPr id="236" name="Google Shape;236;p56"/>
          <p:cNvSpPr txBox="1">
            <a:spLocks noGrp="1"/>
          </p:cNvSpPr>
          <p:nvPr>
            <p:ph type="ctrTitle"/>
          </p:nvPr>
        </p:nvSpPr>
        <p:spPr>
          <a:xfrm>
            <a:off x="257309" y="798909"/>
            <a:ext cx="2916300" cy="5514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1000"/>
              <a:buNone/>
              <a:defRPr/>
            </a:lvl1pPr>
            <a:lvl2pPr lvl="1" algn="l" rtl="0">
              <a:lnSpc>
                <a:spcPct val="90000"/>
              </a:lnSpc>
              <a:spcBef>
                <a:spcPts val="0"/>
              </a:spcBef>
              <a:spcAft>
                <a:spcPts val="0"/>
              </a:spcAft>
              <a:buSzPts val="1000"/>
              <a:buNone/>
              <a:defRPr/>
            </a:lvl2pPr>
            <a:lvl3pPr lvl="2" algn="l" rtl="0">
              <a:lnSpc>
                <a:spcPct val="90000"/>
              </a:lnSpc>
              <a:spcBef>
                <a:spcPts val="0"/>
              </a:spcBef>
              <a:spcAft>
                <a:spcPts val="0"/>
              </a:spcAft>
              <a:buSzPts val="1000"/>
              <a:buNone/>
              <a:defRPr/>
            </a:lvl3pPr>
            <a:lvl4pPr lvl="3" algn="l" rtl="0">
              <a:lnSpc>
                <a:spcPct val="90000"/>
              </a:lnSpc>
              <a:spcBef>
                <a:spcPts val="0"/>
              </a:spcBef>
              <a:spcAft>
                <a:spcPts val="0"/>
              </a:spcAft>
              <a:buSzPts val="1000"/>
              <a:buNone/>
              <a:defRPr/>
            </a:lvl4pPr>
            <a:lvl5pPr lvl="4" algn="l" rtl="0">
              <a:lnSpc>
                <a:spcPct val="90000"/>
              </a:lnSpc>
              <a:spcBef>
                <a:spcPts val="0"/>
              </a:spcBef>
              <a:spcAft>
                <a:spcPts val="0"/>
              </a:spcAft>
              <a:buSzPts val="10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37" name="Google Shape;237;p56"/>
          <p:cNvSpPr txBox="1">
            <a:spLocks noGrp="1"/>
          </p:cNvSpPr>
          <p:nvPr>
            <p:ph type="subTitle" idx="1"/>
          </p:nvPr>
        </p:nvSpPr>
        <p:spPr>
          <a:xfrm>
            <a:off x="514618" y="1457325"/>
            <a:ext cx="2401500" cy="657000"/>
          </a:xfrm>
          <a:prstGeom prst="rect">
            <a:avLst/>
          </a:prstGeom>
          <a:noFill/>
          <a:ln>
            <a:noFill/>
          </a:ln>
        </p:spPr>
        <p:txBody>
          <a:bodyPr spcFirstLastPara="1" wrap="square" lIns="34325" tIns="34325" rIns="34325" bIns="34325" anchor="t" anchorCtr="0">
            <a:noAutofit/>
          </a:bodyPr>
          <a:lstStyle>
            <a:lvl1pPr lvl="0" algn="l" rtl="0">
              <a:lnSpc>
                <a:spcPct val="90000"/>
              </a:lnSpc>
              <a:spcBef>
                <a:spcPts val="800"/>
              </a:spcBef>
              <a:spcAft>
                <a:spcPts val="0"/>
              </a:spcAft>
              <a:buSzPts val="1000"/>
              <a:buNone/>
              <a:defRPr/>
            </a:lvl1pPr>
            <a:lvl2pPr lvl="1" algn="l" rtl="0">
              <a:lnSpc>
                <a:spcPct val="90000"/>
              </a:lnSpc>
              <a:spcBef>
                <a:spcPts val="800"/>
              </a:spcBef>
              <a:spcAft>
                <a:spcPts val="0"/>
              </a:spcAft>
              <a:buSzPts val="1000"/>
              <a:buNone/>
              <a:defRPr/>
            </a:lvl2pPr>
            <a:lvl3pPr lvl="2" algn="l" rtl="0">
              <a:lnSpc>
                <a:spcPct val="90000"/>
              </a:lnSpc>
              <a:spcBef>
                <a:spcPts val="800"/>
              </a:spcBef>
              <a:spcAft>
                <a:spcPts val="0"/>
              </a:spcAft>
              <a:buSzPts val="1000"/>
              <a:buNone/>
              <a:defRPr/>
            </a:lvl3pPr>
            <a:lvl4pPr lvl="3" algn="l" rtl="0">
              <a:lnSpc>
                <a:spcPct val="90000"/>
              </a:lnSpc>
              <a:spcBef>
                <a:spcPts val="800"/>
              </a:spcBef>
              <a:spcAft>
                <a:spcPts val="0"/>
              </a:spcAft>
              <a:buSzPts val="1000"/>
              <a:buNone/>
              <a:defRPr/>
            </a:lvl4pPr>
            <a:lvl5pPr lvl="4" algn="l" rtl="0">
              <a:lnSpc>
                <a:spcPct val="90000"/>
              </a:lnSpc>
              <a:spcBef>
                <a:spcPts val="800"/>
              </a:spcBef>
              <a:spcAft>
                <a:spcPts val="0"/>
              </a:spcAft>
              <a:buSzPts val="1000"/>
              <a:buNone/>
              <a:defRPr/>
            </a:lvl5pPr>
            <a:lvl6pPr lvl="5" algn="l" rtl="0">
              <a:lnSpc>
                <a:spcPct val="90000"/>
              </a:lnSpc>
              <a:spcBef>
                <a:spcPts val="800"/>
              </a:spcBef>
              <a:spcAft>
                <a:spcPts val="0"/>
              </a:spcAft>
              <a:buSzPts val="1000"/>
              <a:buNone/>
              <a:defRPr/>
            </a:lvl6pPr>
            <a:lvl7pPr lvl="6" algn="l" rtl="0">
              <a:lnSpc>
                <a:spcPct val="90000"/>
              </a:lnSpc>
              <a:spcBef>
                <a:spcPts val="800"/>
              </a:spcBef>
              <a:spcAft>
                <a:spcPts val="0"/>
              </a:spcAft>
              <a:buSzPts val="1000"/>
              <a:buNone/>
              <a:defRPr/>
            </a:lvl7pPr>
            <a:lvl8pPr lvl="7" algn="l" rtl="0">
              <a:lnSpc>
                <a:spcPct val="90000"/>
              </a:lnSpc>
              <a:spcBef>
                <a:spcPts val="800"/>
              </a:spcBef>
              <a:spcAft>
                <a:spcPts val="0"/>
              </a:spcAft>
              <a:buSzPts val="1000"/>
              <a:buNone/>
              <a:defRPr/>
            </a:lvl8pPr>
            <a:lvl9pPr lvl="8" algn="l" rtl="0">
              <a:lnSpc>
                <a:spcPct val="90000"/>
              </a:lnSpc>
              <a:spcBef>
                <a:spcPts val="800"/>
              </a:spcBef>
              <a:spcAft>
                <a:spcPts val="0"/>
              </a:spcAft>
              <a:buSzPts val="1000"/>
              <a:buNone/>
              <a:defRPr/>
            </a:lvl9pPr>
          </a:lstStyle>
          <a:p>
            <a:endParaRPr/>
          </a:p>
        </p:txBody>
      </p:sp>
      <p:sp>
        <p:nvSpPr>
          <p:cNvPr id="238" name="Google Shape;238;p56"/>
          <p:cNvSpPr txBox="1">
            <a:spLocks noGrp="1"/>
          </p:cNvSpPr>
          <p:nvPr>
            <p:ph type="dt" idx="10"/>
          </p:nvPr>
        </p:nvSpPr>
        <p:spPr>
          <a:xfrm>
            <a:off x="0" y="0"/>
            <a:ext cx="1125600" cy="1125000"/>
          </a:xfrm>
          <a:prstGeom prst="rect">
            <a:avLst/>
          </a:prstGeom>
          <a:noFill/>
          <a:ln>
            <a:noFill/>
          </a:ln>
        </p:spPr>
        <p:txBody>
          <a:bodyPr spcFirstLastPara="1" wrap="square" lIns="34325" tIns="17150" rIns="34325" bIns="17150" anchor="t" anchorCtr="0">
            <a:noAutofit/>
          </a:bodyPr>
          <a:lstStyle>
            <a:lvl1pPr marR="0" lvl="0"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9pPr>
          </a:lstStyle>
          <a:p>
            <a:endParaRPr/>
          </a:p>
        </p:txBody>
      </p:sp>
      <p:sp>
        <p:nvSpPr>
          <p:cNvPr id="239" name="Google Shape;239;p56"/>
          <p:cNvSpPr txBox="1">
            <a:spLocks noGrp="1"/>
          </p:cNvSpPr>
          <p:nvPr>
            <p:ph type="ftr" idx="11"/>
          </p:nvPr>
        </p:nvSpPr>
        <p:spPr>
          <a:xfrm>
            <a:off x="0" y="0"/>
            <a:ext cx="1125600" cy="1125000"/>
          </a:xfrm>
          <a:prstGeom prst="rect">
            <a:avLst/>
          </a:prstGeom>
          <a:noFill/>
          <a:ln>
            <a:noFill/>
          </a:ln>
        </p:spPr>
        <p:txBody>
          <a:bodyPr spcFirstLastPara="1" wrap="square" lIns="34325" tIns="17150" rIns="34325" bIns="17150" anchor="t" anchorCtr="0">
            <a:noAutofit/>
          </a:bodyPr>
          <a:lstStyle>
            <a:lvl1pPr marR="0" lvl="0"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9pPr>
          </a:lstStyle>
          <a:p>
            <a:endParaRPr/>
          </a:p>
        </p:txBody>
      </p:sp>
      <p:sp>
        <p:nvSpPr>
          <p:cNvPr id="240" name="Google Shape;240;p56"/>
          <p:cNvSpPr txBox="1">
            <a:spLocks noGrp="1"/>
          </p:cNvSpPr>
          <p:nvPr>
            <p:ph type="sldNum" idx="12"/>
          </p:nvPr>
        </p:nvSpPr>
        <p:spPr>
          <a:xfrm>
            <a:off x="8738977" y="226814"/>
            <a:ext cx="131700" cy="130500"/>
          </a:xfrm>
          <a:prstGeom prst="rect">
            <a:avLst/>
          </a:prstGeom>
          <a:noFill/>
          <a:ln>
            <a:noFill/>
          </a:ln>
        </p:spPr>
        <p:txBody>
          <a:bodyPr spcFirstLastPara="1" wrap="square" lIns="34325" tIns="34325" rIns="34325" bIns="34325" anchor="ctr" anchorCtr="0">
            <a:noAutofit/>
          </a:bodyPr>
          <a:lstStyle>
            <a:lvl1pPr marL="0" lvl="0" indent="0" algn="ctr" rtl="0">
              <a:lnSpc>
                <a:spcPct val="100000"/>
              </a:lnSpc>
              <a:spcBef>
                <a:spcPts val="0"/>
              </a:spcBef>
              <a:spcAft>
                <a:spcPts val="0"/>
              </a:spcAft>
              <a:buNone/>
              <a:defRPr sz="400" b="1">
                <a:solidFill>
                  <a:srgbClr val="000000"/>
                </a:solidFill>
              </a:defRPr>
            </a:lvl1pPr>
            <a:lvl2pPr marL="0" lvl="1" indent="0" algn="ctr" rtl="0">
              <a:lnSpc>
                <a:spcPct val="100000"/>
              </a:lnSpc>
              <a:spcBef>
                <a:spcPts val="0"/>
              </a:spcBef>
              <a:spcAft>
                <a:spcPts val="0"/>
              </a:spcAft>
              <a:buNone/>
              <a:defRPr sz="400" b="1">
                <a:solidFill>
                  <a:srgbClr val="000000"/>
                </a:solidFill>
              </a:defRPr>
            </a:lvl2pPr>
            <a:lvl3pPr marL="0" lvl="2" indent="0" algn="ctr" rtl="0">
              <a:lnSpc>
                <a:spcPct val="100000"/>
              </a:lnSpc>
              <a:spcBef>
                <a:spcPts val="0"/>
              </a:spcBef>
              <a:spcAft>
                <a:spcPts val="0"/>
              </a:spcAft>
              <a:buNone/>
              <a:defRPr sz="400" b="1">
                <a:solidFill>
                  <a:srgbClr val="000000"/>
                </a:solidFill>
              </a:defRPr>
            </a:lvl3pPr>
            <a:lvl4pPr marL="0" lvl="3" indent="0" algn="ctr" rtl="0">
              <a:lnSpc>
                <a:spcPct val="100000"/>
              </a:lnSpc>
              <a:spcBef>
                <a:spcPts val="0"/>
              </a:spcBef>
              <a:spcAft>
                <a:spcPts val="0"/>
              </a:spcAft>
              <a:buNone/>
              <a:defRPr sz="400" b="1">
                <a:solidFill>
                  <a:srgbClr val="000000"/>
                </a:solidFill>
              </a:defRPr>
            </a:lvl4pPr>
            <a:lvl5pPr marL="0" lvl="4" indent="0" algn="ctr" rtl="0">
              <a:lnSpc>
                <a:spcPct val="100000"/>
              </a:lnSpc>
              <a:spcBef>
                <a:spcPts val="0"/>
              </a:spcBef>
              <a:spcAft>
                <a:spcPts val="0"/>
              </a:spcAft>
              <a:buNone/>
              <a:defRPr sz="400" b="1">
                <a:solidFill>
                  <a:srgbClr val="000000"/>
                </a:solidFill>
              </a:defRPr>
            </a:lvl5pPr>
            <a:lvl6pPr marL="0" lvl="5" indent="0" algn="ctr" rtl="0">
              <a:lnSpc>
                <a:spcPct val="100000"/>
              </a:lnSpc>
              <a:spcBef>
                <a:spcPts val="0"/>
              </a:spcBef>
              <a:spcAft>
                <a:spcPts val="0"/>
              </a:spcAft>
              <a:buNone/>
              <a:defRPr sz="400" b="1">
                <a:solidFill>
                  <a:srgbClr val="000000"/>
                </a:solidFill>
              </a:defRPr>
            </a:lvl6pPr>
            <a:lvl7pPr marL="0" lvl="6" indent="0" algn="ctr" rtl="0">
              <a:lnSpc>
                <a:spcPct val="100000"/>
              </a:lnSpc>
              <a:spcBef>
                <a:spcPts val="0"/>
              </a:spcBef>
              <a:spcAft>
                <a:spcPts val="0"/>
              </a:spcAft>
              <a:buNone/>
              <a:defRPr sz="400" b="1">
                <a:solidFill>
                  <a:srgbClr val="000000"/>
                </a:solidFill>
              </a:defRPr>
            </a:lvl7pPr>
            <a:lvl8pPr marL="0" lvl="7" indent="0" algn="ctr" rtl="0">
              <a:lnSpc>
                <a:spcPct val="100000"/>
              </a:lnSpc>
              <a:spcBef>
                <a:spcPts val="0"/>
              </a:spcBef>
              <a:spcAft>
                <a:spcPts val="0"/>
              </a:spcAft>
              <a:buNone/>
              <a:defRPr sz="400" b="1">
                <a:solidFill>
                  <a:srgbClr val="000000"/>
                </a:solidFill>
              </a:defRPr>
            </a:lvl8pPr>
            <a:lvl9pPr marL="0" lvl="8" indent="0" algn="ctr" rtl="0">
              <a:lnSpc>
                <a:spcPct val="100000"/>
              </a:lnSpc>
              <a:spcBef>
                <a:spcPts val="0"/>
              </a:spcBef>
              <a:spcAft>
                <a:spcPts val="0"/>
              </a:spcAft>
              <a:buNone/>
              <a:defRPr sz="400" b="1">
                <a:solidFill>
                  <a:srgbClr val="000000"/>
                </a:solidFill>
              </a:defRPr>
            </a:lvl9pPr>
          </a:lstStyle>
          <a:p>
            <a:pPr marL="0" lvl="0" indent="0" algn="ctr" rtl="0">
              <a:spcBef>
                <a:spcPts val="0"/>
              </a:spcBef>
              <a:spcAft>
                <a:spcPts val="0"/>
              </a:spcAft>
              <a:buNone/>
            </a:pPr>
            <a:fld id="{00000000-1234-1234-1234-123412341234}" type="slidenum">
              <a:rPr lang="es"/>
              <a:t>‹#›</a:t>
            </a:fld>
            <a:endParaRPr sz="1300" b="0">
              <a:solidFill>
                <a:srgbClr val="888888"/>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1">
  <p:cSld name="TITLE_3">
    <p:spTree>
      <p:nvGrpSpPr>
        <p:cNvPr id="1" name="Shape 241"/>
        <p:cNvGrpSpPr/>
        <p:nvPr/>
      </p:nvGrpSpPr>
      <p:grpSpPr>
        <a:xfrm>
          <a:off x="0" y="0"/>
          <a:ext cx="0" cy="0"/>
          <a:chOff x="0" y="0"/>
          <a:chExt cx="0" cy="0"/>
        </a:xfrm>
      </p:grpSpPr>
      <p:sp>
        <p:nvSpPr>
          <p:cNvPr id="242" name="Google Shape;242;p57"/>
          <p:cNvSpPr txBox="1">
            <a:spLocks noGrp="1"/>
          </p:cNvSpPr>
          <p:nvPr>
            <p:ph type="ctrTitle"/>
          </p:nvPr>
        </p:nvSpPr>
        <p:spPr>
          <a:xfrm>
            <a:off x="257309" y="798909"/>
            <a:ext cx="2916300" cy="5514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1000"/>
              <a:buNone/>
              <a:defRPr/>
            </a:lvl1pPr>
            <a:lvl2pPr lvl="1" algn="l" rtl="0">
              <a:lnSpc>
                <a:spcPct val="90000"/>
              </a:lnSpc>
              <a:spcBef>
                <a:spcPts val="0"/>
              </a:spcBef>
              <a:spcAft>
                <a:spcPts val="0"/>
              </a:spcAft>
              <a:buSzPts val="1000"/>
              <a:buNone/>
              <a:defRPr/>
            </a:lvl2pPr>
            <a:lvl3pPr lvl="2" algn="l" rtl="0">
              <a:lnSpc>
                <a:spcPct val="90000"/>
              </a:lnSpc>
              <a:spcBef>
                <a:spcPts val="0"/>
              </a:spcBef>
              <a:spcAft>
                <a:spcPts val="0"/>
              </a:spcAft>
              <a:buSzPts val="1000"/>
              <a:buNone/>
              <a:defRPr/>
            </a:lvl3pPr>
            <a:lvl4pPr lvl="3" algn="l" rtl="0">
              <a:lnSpc>
                <a:spcPct val="90000"/>
              </a:lnSpc>
              <a:spcBef>
                <a:spcPts val="0"/>
              </a:spcBef>
              <a:spcAft>
                <a:spcPts val="0"/>
              </a:spcAft>
              <a:buSzPts val="1000"/>
              <a:buNone/>
              <a:defRPr/>
            </a:lvl4pPr>
            <a:lvl5pPr lvl="4" algn="l" rtl="0">
              <a:lnSpc>
                <a:spcPct val="90000"/>
              </a:lnSpc>
              <a:spcBef>
                <a:spcPts val="0"/>
              </a:spcBef>
              <a:spcAft>
                <a:spcPts val="0"/>
              </a:spcAft>
              <a:buSzPts val="10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43" name="Google Shape;243;p57"/>
          <p:cNvSpPr txBox="1">
            <a:spLocks noGrp="1"/>
          </p:cNvSpPr>
          <p:nvPr>
            <p:ph type="subTitle" idx="1"/>
          </p:nvPr>
        </p:nvSpPr>
        <p:spPr>
          <a:xfrm>
            <a:off x="514618" y="1457325"/>
            <a:ext cx="2401500" cy="657000"/>
          </a:xfrm>
          <a:prstGeom prst="rect">
            <a:avLst/>
          </a:prstGeom>
          <a:noFill/>
          <a:ln>
            <a:noFill/>
          </a:ln>
        </p:spPr>
        <p:txBody>
          <a:bodyPr spcFirstLastPara="1" wrap="square" lIns="34325" tIns="34325" rIns="34325" bIns="34325" anchor="t" anchorCtr="0">
            <a:noAutofit/>
          </a:bodyPr>
          <a:lstStyle>
            <a:lvl1pPr lvl="0" algn="l" rtl="0">
              <a:lnSpc>
                <a:spcPct val="90000"/>
              </a:lnSpc>
              <a:spcBef>
                <a:spcPts val="800"/>
              </a:spcBef>
              <a:spcAft>
                <a:spcPts val="0"/>
              </a:spcAft>
              <a:buSzPts val="1000"/>
              <a:buNone/>
              <a:defRPr/>
            </a:lvl1pPr>
            <a:lvl2pPr lvl="1" algn="l" rtl="0">
              <a:lnSpc>
                <a:spcPct val="90000"/>
              </a:lnSpc>
              <a:spcBef>
                <a:spcPts val="800"/>
              </a:spcBef>
              <a:spcAft>
                <a:spcPts val="0"/>
              </a:spcAft>
              <a:buSzPts val="1000"/>
              <a:buNone/>
              <a:defRPr/>
            </a:lvl2pPr>
            <a:lvl3pPr lvl="2" algn="l" rtl="0">
              <a:lnSpc>
                <a:spcPct val="90000"/>
              </a:lnSpc>
              <a:spcBef>
                <a:spcPts val="800"/>
              </a:spcBef>
              <a:spcAft>
                <a:spcPts val="0"/>
              </a:spcAft>
              <a:buSzPts val="1000"/>
              <a:buNone/>
              <a:defRPr/>
            </a:lvl3pPr>
            <a:lvl4pPr lvl="3" algn="l" rtl="0">
              <a:lnSpc>
                <a:spcPct val="90000"/>
              </a:lnSpc>
              <a:spcBef>
                <a:spcPts val="800"/>
              </a:spcBef>
              <a:spcAft>
                <a:spcPts val="0"/>
              </a:spcAft>
              <a:buSzPts val="1000"/>
              <a:buNone/>
              <a:defRPr/>
            </a:lvl4pPr>
            <a:lvl5pPr lvl="4" algn="l" rtl="0">
              <a:lnSpc>
                <a:spcPct val="90000"/>
              </a:lnSpc>
              <a:spcBef>
                <a:spcPts val="800"/>
              </a:spcBef>
              <a:spcAft>
                <a:spcPts val="0"/>
              </a:spcAft>
              <a:buSzPts val="1000"/>
              <a:buNone/>
              <a:defRPr/>
            </a:lvl5pPr>
            <a:lvl6pPr lvl="5" algn="l" rtl="0">
              <a:lnSpc>
                <a:spcPct val="90000"/>
              </a:lnSpc>
              <a:spcBef>
                <a:spcPts val="800"/>
              </a:spcBef>
              <a:spcAft>
                <a:spcPts val="0"/>
              </a:spcAft>
              <a:buSzPts val="1000"/>
              <a:buNone/>
              <a:defRPr/>
            </a:lvl6pPr>
            <a:lvl7pPr lvl="6" algn="l" rtl="0">
              <a:lnSpc>
                <a:spcPct val="90000"/>
              </a:lnSpc>
              <a:spcBef>
                <a:spcPts val="800"/>
              </a:spcBef>
              <a:spcAft>
                <a:spcPts val="0"/>
              </a:spcAft>
              <a:buSzPts val="1000"/>
              <a:buNone/>
              <a:defRPr/>
            </a:lvl7pPr>
            <a:lvl8pPr lvl="7" algn="l" rtl="0">
              <a:lnSpc>
                <a:spcPct val="90000"/>
              </a:lnSpc>
              <a:spcBef>
                <a:spcPts val="800"/>
              </a:spcBef>
              <a:spcAft>
                <a:spcPts val="0"/>
              </a:spcAft>
              <a:buSzPts val="1000"/>
              <a:buNone/>
              <a:defRPr/>
            </a:lvl8pPr>
            <a:lvl9pPr lvl="8" algn="l" rtl="0">
              <a:lnSpc>
                <a:spcPct val="90000"/>
              </a:lnSpc>
              <a:spcBef>
                <a:spcPts val="800"/>
              </a:spcBef>
              <a:spcAft>
                <a:spcPts val="0"/>
              </a:spcAft>
              <a:buSzPts val="1000"/>
              <a:buNone/>
              <a:defRPr/>
            </a:lvl9pPr>
          </a:lstStyle>
          <a:p>
            <a:endParaRPr/>
          </a:p>
        </p:txBody>
      </p:sp>
      <p:sp>
        <p:nvSpPr>
          <p:cNvPr id="244" name="Google Shape;244;p57"/>
          <p:cNvSpPr txBox="1">
            <a:spLocks noGrp="1"/>
          </p:cNvSpPr>
          <p:nvPr>
            <p:ph type="dt" idx="10"/>
          </p:nvPr>
        </p:nvSpPr>
        <p:spPr>
          <a:xfrm>
            <a:off x="0" y="0"/>
            <a:ext cx="1125600" cy="1125000"/>
          </a:xfrm>
          <a:prstGeom prst="rect">
            <a:avLst/>
          </a:prstGeom>
          <a:noFill/>
          <a:ln>
            <a:noFill/>
          </a:ln>
        </p:spPr>
        <p:txBody>
          <a:bodyPr spcFirstLastPara="1" wrap="square" lIns="34325" tIns="17150" rIns="34325" bIns="17150" anchor="t" anchorCtr="0">
            <a:noAutofit/>
          </a:bodyPr>
          <a:lstStyle>
            <a:lvl1pPr marR="0" lvl="0"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9pPr>
          </a:lstStyle>
          <a:p>
            <a:endParaRPr/>
          </a:p>
        </p:txBody>
      </p:sp>
      <p:sp>
        <p:nvSpPr>
          <p:cNvPr id="245" name="Google Shape;245;p57"/>
          <p:cNvSpPr txBox="1">
            <a:spLocks noGrp="1"/>
          </p:cNvSpPr>
          <p:nvPr>
            <p:ph type="ftr" idx="11"/>
          </p:nvPr>
        </p:nvSpPr>
        <p:spPr>
          <a:xfrm>
            <a:off x="0" y="0"/>
            <a:ext cx="1125600" cy="1125000"/>
          </a:xfrm>
          <a:prstGeom prst="rect">
            <a:avLst/>
          </a:prstGeom>
          <a:noFill/>
          <a:ln>
            <a:noFill/>
          </a:ln>
        </p:spPr>
        <p:txBody>
          <a:bodyPr spcFirstLastPara="1" wrap="square" lIns="34325" tIns="17150" rIns="34325" bIns="17150" anchor="t" anchorCtr="0">
            <a:noAutofit/>
          </a:bodyPr>
          <a:lstStyle>
            <a:lvl1pPr marR="0" lvl="0"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SzPts val="1000"/>
              <a:buNone/>
              <a:defRPr sz="1300" b="0" i="0" u="none" strike="noStrike" cap="none">
                <a:solidFill>
                  <a:srgbClr val="7F7F7F"/>
                </a:solidFill>
                <a:latin typeface="Helvetica Neue"/>
                <a:ea typeface="Helvetica Neue"/>
                <a:cs typeface="Helvetica Neue"/>
                <a:sym typeface="Helvetica Neue"/>
              </a:defRPr>
            </a:lvl9pPr>
          </a:lstStyle>
          <a:p>
            <a:endParaRPr/>
          </a:p>
        </p:txBody>
      </p:sp>
      <p:sp>
        <p:nvSpPr>
          <p:cNvPr id="246" name="Google Shape;246;p57"/>
          <p:cNvSpPr txBox="1">
            <a:spLocks noGrp="1"/>
          </p:cNvSpPr>
          <p:nvPr>
            <p:ph type="sldNum" idx="12"/>
          </p:nvPr>
        </p:nvSpPr>
        <p:spPr>
          <a:xfrm>
            <a:off x="8738977" y="226814"/>
            <a:ext cx="131700" cy="130500"/>
          </a:xfrm>
          <a:prstGeom prst="rect">
            <a:avLst/>
          </a:prstGeom>
          <a:noFill/>
          <a:ln>
            <a:noFill/>
          </a:ln>
        </p:spPr>
        <p:txBody>
          <a:bodyPr spcFirstLastPara="1" wrap="square" lIns="34325" tIns="34325" rIns="34325" bIns="34325" anchor="ctr" anchorCtr="0">
            <a:noAutofit/>
          </a:bodyPr>
          <a:lstStyle>
            <a:lvl1pPr marL="0" lvl="0" indent="0" algn="ctr" rtl="0">
              <a:lnSpc>
                <a:spcPct val="100000"/>
              </a:lnSpc>
              <a:spcBef>
                <a:spcPts val="0"/>
              </a:spcBef>
              <a:spcAft>
                <a:spcPts val="0"/>
              </a:spcAft>
              <a:buNone/>
              <a:defRPr sz="400" b="1">
                <a:solidFill>
                  <a:srgbClr val="000000"/>
                </a:solidFill>
              </a:defRPr>
            </a:lvl1pPr>
            <a:lvl2pPr marL="0" lvl="1" indent="0" algn="ctr" rtl="0">
              <a:lnSpc>
                <a:spcPct val="100000"/>
              </a:lnSpc>
              <a:spcBef>
                <a:spcPts val="0"/>
              </a:spcBef>
              <a:spcAft>
                <a:spcPts val="0"/>
              </a:spcAft>
              <a:buNone/>
              <a:defRPr sz="400" b="1">
                <a:solidFill>
                  <a:srgbClr val="000000"/>
                </a:solidFill>
              </a:defRPr>
            </a:lvl2pPr>
            <a:lvl3pPr marL="0" lvl="2" indent="0" algn="ctr" rtl="0">
              <a:lnSpc>
                <a:spcPct val="100000"/>
              </a:lnSpc>
              <a:spcBef>
                <a:spcPts val="0"/>
              </a:spcBef>
              <a:spcAft>
                <a:spcPts val="0"/>
              </a:spcAft>
              <a:buNone/>
              <a:defRPr sz="400" b="1">
                <a:solidFill>
                  <a:srgbClr val="000000"/>
                </a:solidFill>
              </a:defRPr>
            </a:lvl3pPr>
            <a:lvl4pPr marL="0" lvl="3" indent="0" algn="ctr" rtl="0">
              <a:lnSpc>
                <a:spcPct val="100000"/>
              </a:lnSpc>
              <a:spcBef>
                <a:spcPts val="0"/>
              </a:spcBef>
              <a:spcAft>
                <a:spcPts val="0"/>
              </a:spcAft>
              <a:buNone/>
              <a:defRPr sz="400" b="1">
                <a:solidFill>
                  <a:srgbClr val="000000"/>
                </a:solidFill>
              </a:defRPr>
            </a:lvl4pPr>
            <a:lvl5pPr marL="0" lvl="4" indent="0" algn="ctr" rtl="0">
              <a:lnSpc>
                <a:spcPct val="100000"/>
              </a:lnSpc>
              <a:spcBef>
                <a:spcPts val="0"/>
              </a:spcBef>
              <a:spcAft>
                <a:spcPts val="0"/>
              </a:spcAft>
              <a:buNone/>
              <a:defRPr sz="400" b="1">
                <a:solidFill>
                  <a:srgbClr val="000000"/>
                </a:solidFill>
              </a:defRPr>
            </a:lvl5pPr>
            <a:lvl6pPr marL="0" lvl="5" indent="0" algn="ctr" rtl="0">
              <a:lnSpc>
                <a:spcPct val="100000"/>
              </a:lnSpc>
              <a:spcBef>
                <a:spcPts val="0"/>
              </a:spcBef>
              <a:spcAft>
                <a:spcPts val="0"/>
              </a:spcAft>
              <a:buNone/>
              <a:defRPr sz="400" b="1">
                <a:solidFill>
                  <a:srgbClr val="000000"/>
                </a:solidFill>
              </a:defRPr>
            </a:lvl6pPr>
            <a:lvl7pPr marL="0" lvl="6" indent="0" algn="ctr" rtl="0">
              <a:lnSpc>
                <a:spcPct val="100000"/>
              </a:lnSpc>
              <a:spcBef>
                <a:spcPts val="0"/>
              </a:spcBef>
              <a:spcAft>
                <a:spcPts val="0"/>
              </a:spcAft>
              <a:buNone/>
              <a:defRPr sz="400" b="1">
                <a:solidFill>
                  <a:srgbClr val="000000"/>
                </a:solidFill>
              </a:defRPr>
            </a:lvl7pPr>
            <a:lvl8pPr marL="0" lvl="7" indent="0" algn="ctr" rtl="0">
              <a:lnSpc>
                <a:spcPct val="100000"/>
              </a:lnSpc>
              <a:spcBef>
                <a:spcPts val="0"/>
              </a:spcBef>
              <a:spcAft>
                <a:spcPts val="0"/>
              </a:spcAft>
              <a:buNone/>
              <a:defRPr sz="400" b="1">
                <a:solidFill>
                  <a:srgbClr val="000000"/>
                </a:solidFill>
              </a:defRPr>
            </a:lvl8pPr>
            <a:lvl9pPr marL="0" lvl="8" indent="0" algn="ctr" rtl="0">
              <a:lnSpc>
                <a:spcPct val="100000"/>
              </a:lnSpc>
              <a:spcBef>
                <a:spcPts val="0"/>
              </a:spcBef>
              <a:spcAft>
                <a:spcPts val="0"/>
              </a:spcAft>
              <a:buNone/>
              <a:defRPr sz="400" b="1">
                <a:solidFill>
                  <a:srgbClr val="000000"/>
                </a:solidFill>
              </a:defRPr>
            </a:lvl9pPr>
          </a:lstStyle>
          <a:p>
            <a:pPr marL="0" lvl="0" indent="0" algn="ctr" rtl="0">
              <a:spcBef>
                <a:spcPts val="0"/>
              </a:spcBef>
              <a:spcAft>
                <a:spcPts val="0"/>
              </a:spcAft>
              <a:buNone/>
            </a:pPr>
            <a:fld id="{00000000-1234-1234-1234-123412341234}" type="slidenum">
              <a:rPr lang="es"/>
              <a:t>‹#›</a:t>
            </a:fld>
            <a:endParaRPr sz="1300" b="0">
              <a:solidFill>
                <a:srgbClr val="888888"/>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2">
  <p:cSld name="TITLE_4">
    <p:spTree>
      <p:nvGrpSpPr>
        <p:cNvPr id="1" name="Shape 247"/>
        <p:cNvGrpSpPr/>
        <p:nvPr/>
      </p:nvGrpSpPr>
      <p:grpSpPr>
        <a:xfrm>
          <a:off x="0" y="0"/>
          <a:ext cx="0" cy="0"/>
          <a:chOff x="0" y="0"/>
          <a:chExt cx="0" cy="0"/>
        </a:xfrm>
      </p:grpSpPr>
      <p:sp>
        <p:nvSpPr>
          <p:cNvPr id="248" name="Google Shape;248;p58"/>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49" name="Google Shape;249;p58"/>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50" name="Google Shape;250;p58"/>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51" name="Google Shape;251;p58"/>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52" name="Google Shape;252;p58"/>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3">
  <p:cSld name="TITLE_5">
    <p:spTree>
      <p:nvGrpSpPr>
        <p:cNvPr id="1" name="Shape 253"/>
        <p:cNvGrpSpPr/>
        <p:nvPr/>
      </p:nvGrpSpPr>
      <p:grpSpPr>
        <a:xfrm>
          <a:off x="0" y="0"/>
          <a:ext cx="0" cy="0"/>
          <a:chOff x="0" y="0"/>
          <a:chExt cx="0" cy="0"/>
        </a:xfrm>
      </p:grpSpPr>
      <p:sp>
        <p:nvSpPr>
          <p:cNvPr id="254" name="Google Shape;254;p59"/>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55" name="Google Shape;255;p59"/>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56" name="Google Shape;256;p59"/>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57" name="Google Shape;257;p59"/>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58" name="Google Shape;258;p59"/>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4">
  <p:cSld name="TITLE_6">
    <p:spTree>
      <p:nvGrpSpPr>
        <p:cNvPr id="1" name="Shape 259"/>
        <p:cNvGrpSpPr/>
        <p:nvPr/>
      </p:nvGrpSpPr>
      <p:grpSpPr>
        <a:xfrm>
          <a:off x="0" y="0"/>
          <a:ext cx="0" cy="0"/>
          <a:chOff x="0" y="0"/>
          <a:chExt cx="0" cy="0"/>
        </a:xfrm>
      </p:grpSpPr>
      <p:sp>
        <p:nvSpPr>
          <p:cNvPr id="260" name="Google Shape;260;p60"/>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61" name="Google Shape;261;p60"/>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62" name="Google Shape;262;p60"/>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63" name="Google Shape;263;p60"/>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64" name="Google Shape;264;p60"/>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5">
  <p:cSld name="TITLE_7">
    <p:spTree>
      <p:nvGrpSpPr>
        <p:cNvPr id="1" name="Shape 265"/>
        <p:cNvGrpSpPr/>
        <p:nvPr/>
      </p:nvGrpSpPr>
      <p:grpSpPr>
        <a:xfrm>
          <a:off x="0" y="0"/>
          <a:ext cx="0" cy="0"/>
          <a:chOff x="0" y="0"/>
          <a:chExt cx="0" cy="0"/>
        </a:xfrm>
      </p:grpSpPr>
      <p:sp>
        <p:nvSpPr>
          <p:cNvPr id="266" name="Google Shape;266;p61"/>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67" name="Google Shape;267;p61"/>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68" name="Google Shape;268;p61"/>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69" name="Google Shape;269;p61"/>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70" name="Google Shape;270;p61"/>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6">
  <p:cSld name="TITLE_8">
    <p:spTree>
      <p:nvGrpSpPr>
        <p:cNvPr id="1" name="Shape 271"/>
        <p:cNvGrpSpPr/>
        <p:nvPr/>
      </p:nvGrpSpPr>
      <p:grpSpPr>
        <a:xfrm>
          <a:off x="0" y="0"/>
          <a:ext cx="0" cy="0"/>
          <a:chOff x="0" y="0"/>
          <a:chExt cx="0" cy="0"/>
        </a:xfrm>
      </p:grpSpPr>
      <p:sp>
        <p:nvSpPr>
          <p:cNvPr id="272" name="Google Shape;272;p62"/>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73" name="Google Shape;273;p62"/>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74" name="Google Shape;274;p62"/>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75" name="Google Shape;275;p62"/>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76" name="Google Shape;276;p62"/>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7">
  <p:cSld name="TITLE_9">
    <p:spTree>
      <p:nvGrpSpPr>
        <p:cNvPr id="1" name="Shape 277"/>
        <p:cNvGrpSpPr/>
        <p:nvPr/>
      </p:nvGrpSpPr>
      <p:grpSpPr>
        <a:xfrm>
          <a:off x="0" y="0"/>
          <a:ext cx="0" cy="0"/>
          <a:chOff x="0" y="0"/>
          <a:chExt cx="0" cy="0"/>
        </a:xfrm>
      </p:grpSpPr>
      <p:sp>
        <p:nvSpPr>
          <p:cNvPr id="278" name="Google Shape;278;p63"/>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79" name="Google Shape;279;p63"/>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80" name="Google Shape;280;p63"/>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81" name="Google Shape;281;p63"/>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82" name="Google Shape;282;p63"/>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8">
  <p:cSld name="TITLE_10">
    <p:spTree>
      <p:nvGrpSpPr>
        <p:cNvPr id="1" name="Shape 283"/>
        <p:cNvGrpSpPr/>
        <p:nvPr/>
      </p:nvGrpSpPr>
      <p:grpSpPr>
        <a:xfrm>
          <a:off x="0" y="0"/>
          <a:ext cx="0" cy="0"/>
          <a:chOff x="0" y="0"/>
          <a:chExt cx="0" cy="0"/>
        </a:xfrm>
      </p:grpSpPr>
      <p:sp>
        <p:nvSpPr>
          <p:cNvPr id="284" name="Google Shape;284;p64"/>
          <p:cNvSpPr txBox="1">
            <a:spLocks noGrp="1"/>
          </p:cNvSpPr>
          <p:nvPr>
            <p:ph type="ctrTitle"/>
          </p:nvPr>
        </p:nvSpPr>
        <p:spPr>
          <a:xfrm>
            <a:off x="257309" y="798909"/>
            <a:ext cx="2916300" cy="551100"/>
          </a:xfrm>
          <a:prstGeom prst="rect">
            <a:avLst/>
          </a:prstGeom>
          <a:noFill/>
          <a:ln>
            <a:noFill/>
          </a:ln>
        </p:spPr>
        <p:txBody>
          <a:bodyPr spcFirstLastPara="1" wrap="square" lIns="17150" tIns="17150" rIns="17150" bIns="17150" anchor="ctr" anchorCtr="0">
            <a:noAutofit/>
          </a:bodyPr>
          <a:lstStyle>
            <a:lvl1pPr lvl="0" algn="l" rtl="0">
              <a:lnSpc>
                <a:spcPct val="90000"/>
              </a:lnSpc>
              <a:spcBef>
                <a:spcPts val="0"/>
              </a:spcBef>
              <a:spcAft>
                <a:spcPts val="0"/>
              </a:spcAft>
              <a:buSzPts val="500"/>
              <a:buNone/>
              <a:defRPr/>
            </a:lvl1pPr>
            <a:lvl2pPr lvl="1" algn="l" rtl="0">
              <a:lnSpc>
                <a:spcPct val="90000"/>
              </a:lnSpc>
              <a:spcBef>
                <a:spcPts val="0"/>
              </a:spcBef>
              <a:spcAft>
                <a:spcPts val="0"/>
              </a:spcAft>
              <a:buSzPts val="500"/>
              <a:buNone/>
              <a:defRPr/>
            </a:lvl2pPr>
            <a:lvl3pPr lvl="2" algn="l" rtl="0">
              <a:lnSpc>
                <a:spcPct val="90000"/>
              </a:lnSpc>
              <a:spcBef>
                <a:spcPts val="0"/>
              </a:spcBef>
              <a:spcAft>
                <a:spcPts val="0"/>
              </a:spcAft>
              <a:buSzPts val="500"/>
              <a:buNone/>
              <a:defRPr/>
            </a:lvl3pPr>
            <a:lvl4pPr lvl="3" algn="l" rtl="0">
              <a:lnSpc>
                <a:spcPct val="90000"/>
              </a:lnSpc>
              <a:spcBef>
                <a:spcPts val="0"/>
              </a:spcBef>
              <a:spcAft>
                <a:spcPts val="0"/>
              </a:spcAft>
              <a:buSzPts val="500"/>
              <a:buNone/>
              <a:defRPr/>
            </a:lvl4pPr>
            <a:lvl5pPr lvl="4" algn="l" rtl="0">
              <a:lnSpc>
                <a:spcPct val="90000"/>
              </a:lnSpc>
              <a:spcBef>
                <a:spcPts val="0"/>
              </a:spcBef>
              <a:spcAft>
                <a:spcPts val="0"/>
              </a:spcAft>
              <a:buSzPts val="500"/>
              <a:buNone/>
              <a:defRPr/>
            </a:lvl5pPr>
            <a:lvl6pPr lvl="5" algn="l" rtl="0">
              <a:lnSpc>
                <a:spcPct val="90000"/>
              </a:lnSpc>
              <a:spcBef>
                <a:spcPts val="0"/>
              </a:spcBef>
              <a:spcAft>
                <a:spcPts val="0"/>
              </a:spcAft>
              <a:buSzPts val="500"/>
              <a:buNone/>
              <a:defRPr/>
            </a:lvl6pPr>
            <a:lvl7pPr lvl="6" algn="l" rtl="0">
              <a:lnSpc>
                <a:spcPct val="90000"/>
              </a:lnSpc>
              <a:spcBef>
                <a:spcPts val="0"/>
              </a:spcBef>
              <a:spcAft>
                <a:spcPts val="0"/>
              </a:spcAft>
              <a:buSzPts val="500"/>
              <a:buNone/>
              <a:defRPr/>
            </a:lvl7pPr>
            <a:lvl8pPr lvl="7" algn="l" rtl="0">
              <a:lnSpc>
                <a:spcPct val="90000"/>
              </a:lnSpc>
              <a:spcBef>
                <a:spcPts val="0"/>
              </a:spcBef>
              <a:spcAft>
                <a:spcPts val="0"/>
              </a:spcAft>
              <a:buSzPts val="500"/>
              <a:buNone/>
              <a:defRPr/>
            </a:lvl8pPr>
            <a:lvl9pPr lvl="8" algn="l" rtl="0">
              <a:lnSpc>
                <a:spcPct val="90000"/>
              </a:lnSpc>
              <a:spcBef>
                <a:spcPts val="0"/>
              </a:spcBef>
              <a:spcAft>
                <a:spcPts val="0"/>
              </a:spcAft>
              <a:buSzPts val="500"/>
              <a:buNone/>
              <a:defRPr/>
            </a:lvl9pPr>
          </a:lstStyle>
          <a:p>
            <a:endParaRPr/>
          </a:p>
        </p:txBody>
      </p:sp>
      <p:sp>
        <p:nvSpPr>
          <p:cNvPr id="285" name="Google Shape;285;p64"/>
          <p:cNvSpPr txBox="1">
            <a:spLocks noGrp="1"/>
          </p:cNvSpPr>
          <p:nvPr>
            <p:ph type="subTitle" idx="1"/>
          </p:nvPr>
        </p:nvSpPr>
        <p:spPr>
          <a:xfrm>
            <a:off x="514618" y="1457325"/>
            <a:ext cx="2401500" cy="657300"/>
          </a:xfrm>
          <a:prstGeom prst="rect">
            <a:avLst/>
          </a:prstGeom>
          <a:noFill/>
          <a:ln>
            <a:noFill/>
          </a:ln>
        </p:spPr>
        <p:txBody>
          <a:bodyPr spcFirstLastPara="1" wrap="square" lIns="34275" tIns="34275" rIns="34275" bIns="34275" anchor="t" anchorCtr="0">
            <a:noAutofit/>
          </a:bodyPr>
          <a:lstStyle>
            <a:lvl1pPr lvl="0" algn="l" rtl="0">
              <a:lnSpc>
                <a:spcPct val="90000"/>
              </a:lnSpc>
              <a:spcBef>
                <a:spcPts val="800"/>
              </a:spcBef>
              <a:spcAft>
                <a:spcPts val="0"/>
              </a:spcAft>
              <a:buSzPts val="500"/>
              <a:buNone/>
              <a:defRPr/>
            </a:lvl1pPr>
            <a:lvl2pPr lvl="1" algn="l" rtl="0">
              <a:lnSpc>
                <a:spcPct val="90000"/>
              </a:lnSpc>
              <a:spcBef>
                <a:spcPts val="800"/>
              </a:spcBef>
              <a:spcAft>
                <a:spcPts val="0"/>
              </a:spcAft>
              <a:buSzPts val="500"/>
              <a:buNone/>
              <a:defRPr/>
            </a:lvl2pPr>
            <a:lvl3pPr lvl="2" algn="l" rtl="0">
              <a:lnSpc>
                <a:spcPct val="90000"/>
              </a:lnSpc>
              <a:spcBef>
                <a:spcPts val="800"/>
              </a:spcBef>
              <a:spcAft>
                <a:spcPts val="0"/>
              </a:spcAft>
              <a:buSzPts val="500"/>
              <a:buNone/>
              <a:defRPr/>
            </a:lvl3pPr>
            <a:lvl4pPr lvl="3" algn="l" rtl="0">
              <a:lnSpc>
                <a:spcPct val="90000"/>
              </a:lnSpc>
              <a:spcBef>
                <a:spcPts val="800"/>
              </a:spcBef>
              <a:spcAft>
                <a:spcPts val="0"/>
              </a:spcAft>
              <a:buSzPts val="500"/>
              <a:buNone/>
              <a:defRPr/>
            </a:lvl4pPr>
            <a:lvl5pPr lvl="4" algn="l" rtl="0">
              <a:lnSpc>
                <a:spcPct val="90000"/>
              </a:lnSpc>
              <a:spcBef>
                <a:spcPts val="800"/>
              </a:spcBef>
              <a:spcAft>
                <a:spcPts val="0"/>
              </a:spcAft>
              <a:buSzPts val="500"/>
              <a:buNone/>
              <a:defRPr/>
            </a:lvl5pPr>
            <a:lvl6pPr lvl="5" algn="l" rtl="0">
              <a:lnSpc>
                <a:spcPct val="90000"/>
              </a:lnSpc>
              <a:spcBef>
                <a:spcPts val="800"/>
              </a:spcBef>
              <a:spcAft>
                <a:spcPts val="0"/>
              </a:spcAft>
              <a:buSzPts val="500"/>
              <a:buNone/>
              <a:defRPr/>
            </a:lvl6pPr>
            <a:lvl7pPr lvl="6" algn="l" rtl="0">
              <a:lnSpc>
                <a:spcPct val="90000"/>
              </a:lnSpc>
              <a:spcBef>
                <a:spcPts val="800"/>
              </a:spcBef>
              <a:spcAft>
                <a:spcPts val="0"/>
              </a:spcAft>
              <a:buSzPts val="500"/>
              <a:buNone/>
              <a:defRPr/>
            </a:lvl7pPr>
            <a:lvl8pPr lvl="7" algn="l" rtl="0">
              <a:lnSpc>
                <a:spcPct val="90000"/>
              </a:lnSpc>
              <a:spcBef>
                <a:spcPts val="800"/>
              </a:spcBef>
              <a:spcAft>
                <a:spcPts val="0"/>
              </a:spcAft>
              <a:buSzPts val="500"/>
              <a:buNone/>
              <a:defRPr/>
            </a:lvl8pPr>
            <a:lvl9pPr lvl="8" algn="l" rtl="0">
              <a:lnSpc>
                <a:spcPct val="90000"/>
              </a:lnSpc>
              <a:spcBef>
                <a:spcPts val="800"/>
              </a:spcBef>
              <a:spcAft>
                <a:spcPts val="0"/>
              </a:spcAft>
              <a:buSzPts val="500"/>
              <a:buNone/>
              <a:defRPr/>
            </a:lvl9pPr>
          </a:lstStyle>
          <a:p>
            <a:endParaRPr/>
          </a:p>
        </p:txBody>
      </p:sp>
      <p:sp>
        <p:nvSpPr>
          <p:cNvPr id="286" name="Google Shape;286;p64"/>
          <p:cNvSpPr txBox="1">
            <a:spLocks noGrp="1"/>
          </p:cNvSpPr>
          <p:nvPr>
            <p:ph type="dt" idx="10"/>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87" name="Google Shape;287;p64"/>
          <p:cNvSpPr txBox="1">
            <a:spLocks noGrp="1"/>
          </p:cNvSpPr>
          <p:nvPr>
            <p:ph type="ftr" idx="11"/>
          </p:nvPr>
        </p:nvSpPr>
        <p:spPr>
          <a:xfrm>
            <a:off x="0" y="0"/>
            <a:ext cx="1125600" cy="1125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rgbClr val="7F7F7F"/>
                </a:solidFill>
                <a:latin typeface="Helvetica Neue"/>
                <a:ea typeface="Helvetica Neue"/>
                <a:cs typeface="Helvetica Neue"/>
                <a:sym typeface="Helvetica Neue"/>
              </a:defRPr>
            </a:lvl9pPr>
          </a:lstStyle>
          <a:p>
            <a:endParaRPr/>
          </a:p>
        </p:txBody>
      </p:sp>
      <p:sp>
        <p:nvSpPr>
          <p:cNvPr id="288" name="Google Shape;288;p64"/>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sp>
        <p:nvSpPr>
          <p:cNvPr id="170" name="Google Shape;170;p43"/>
          <p:cNvSpPr txBox="1">
            <a:spLocks noGrp="1"/>
          </p:cNvSpPr>
          <p:nvPr>
            <p:ph type="title"/>
          </p:nvPr>
        </p:nvSpPr>
        <p:spPr>
          <a:xfrm>
            <a:off x="456842" y="68461"/>
            <a:ext cx="8229600" cy="1131000"/>
          </a:xfrm>
          <a:prstGeom prst="rect">
            <a:avLst/>
          </a:prstGeom>
          <a:noFill/>
          <a:ln>
            <a:noFill/>
          </a:ln>
        </p:spPr>
        <p:txBody>
          <a:bodyPr spcFirstLastPara="1" wrap="square" lIns="17150" tIns="17150" rIns="17150" bIns="17150" anchor="ctr" anchorCtr="0">
            <a:noAutofit/>
          </a:bodyPr>
          <a:lstStyle>
            <a:lvl1pPr marR="0" lvl="0"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1pPr>
            <a:lvl2pPr marR="0" lvl="1"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2pPr>
            <a:lvl3pPr marR="0" lvl="2"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3pPr>
            <a:lvl4pPr marR="0" lvl="3"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4pPr>
            <a:lvl5pPr marR="0" lvl="4"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5pPr>
            <a:lvl6pPr marR="0" lvl="5"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6pPr>
            <a:lvl7pPr marR="0" lvl="6"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7pPr>
            <a:lvl8pPr marR="0" lvl="7"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8pPr>
            <a:lvl9pPr marR="0" lvl="8" algn="l" rtl="0">
              <a:lnSpc>
                <a:spcPct val="90000"/>
              </a:lnSpc>
              <a:spcBef>
                <a:spcPts val="0"/>
              </a:spcBef>
              <a:spcAft>
                <a:spcPts val="0"/>
              </a:spcAft>
              <a:buSzPts val="500"/>
              <a:buNone/>
              <a:defRPr sz="2300" b="0" i="0" u="none" strike="noStrike" cap="none">
                <a:solidFill>
                  <a:srgbClr val="7F7F7F"/>
                </a:solidFill>
                <a:latin typeface="Montserrat Thin"/>
                <a:ea typeface="Montserrat Thin"/>
                <a:cs typeface="Montserrat Thin"/>
                <a:sym typeface="Montserrat Thin"/>
              </a:defRPr>
            </a:lvl9pPr>
          </a:lstStyle>
          <a:p>
            <a:endParaRPr/>
          </a:p>
        </p:txBody>
      </p:sp>
      <p:sp>
        <p:nvSpPr>
          <p:cNvPr id="171" name="Google Shape;171;p43"/>
          <p:cNvSpPr txBox="1">
            <a:spLocks noGrp="1"/>
          </p:cNvSpPr>
          <p:nvPr>
            <p:ph type="body" idx="1"/>
          </p:nvPr>
        </p:nvSpPr>
        <p:spPr>
          <a:xfrm>
            <a:off x="456842" y="1200150"/>
            <a:ext cx="8229600" cy="39432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1pPr>
            <a:lvl2pPr marL="914400" marR="0" lvl="1"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2pPr>
            <a:lvl3pPr marL="1371600" marR="0" lvl="2"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3pPr>
            <a:lvl4pPr marL="1828800" marR="0" lvl="3"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4pPr>
            <a:lvl5pPr marL="2286000" marR="0" lvl="4"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5pPr>
            <a:lvl6pPr marL="2743200" marR="0" lvl="5"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6pPr>
            <a:lvl7pPr marL="3200400" marR="0" lvl="6"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7pPr>
            <a:lvl8pPr marL="3657600" marR="0" lvl="7"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8pPr>
            <a:lvl9pPr marL="4114800" marR="0" lvl="8" indent="-228600" algn="l" rtl="0">
              <a:lnSpc>
                <a:spcPct val="90000"/>
              </a:lnSpc>
              <a:spcBef>
                <a:spcPts val="800"/>
              </a:spcBef>
              <a:spcAft>
                <a:spcPts val="0"/>
              </a:spcAft>
              <a:buSzPts val="500"/>
              <a:buNone/>
              <a:defRPr sz="1800" b="0" i="0" u="none" strike="noStrike" cap="none">
                <a:solidFill>
                  <a:srgbClr val="7F7F7F"/>
                </a:solidFill>
                <a:latin typeface="Montserrat Thin"/>
                <a:ea typeface="Montserrat Thin"/>
                <a:cs typeface="Montserrat Thin"/>
                <a:sym typeface="Montserrat Thin"/>
              </a:defRPr>
            </a:lvl9pPr>
          </a:lstStyle>
          <a:p>
            <a:endParaRPr/>
          </a:p>
        </p:txBody>
      </p:sp>
      <p:sp>
        <p:nvSpPr>
          <p:cNvPr id="172" name="Google Shape;172;p43"/>
          <p:cNvSpPr txBox="1">
            <a:spLocks noGrp="1"/>
          </p:cNvSpPr>
          <p:nvPr>
            <p:ph type="sldNum" idx="12"/>
          </p:nvPr>
        </p:nvSpPr>
        <p:spPr>
          <a:xfrm>
            <a:off x="8738977" y="226814"/>
            <a:ext cx="131700" cy="130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400"/>
              <a:buFont typeface="Helvetica Neue"/>
              <a:buNone/>
              <a:defRPr sz="400" b="1"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s"/>
              <a:t>‹#›</a:t>
            </a:fld>
            <a:endParaRPr sz="5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317500" y="991653"/>
            <a:ext cx="3581400" cy="2691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187" name="Google Shape;187;p46"/>
          <p:cNvSpPr txBox="1">
            <a:spLocks noGrp="1"/>
          </p:cNvSpPr>
          <p:nvPr>
            <p:ph type="body" idx="1"/>
          </p:nvPr>
        </p:nvSpPr>
        <p:spPr>
          <a:xfrm>
            <a:off x="317500" y="1243785"/>
            <a:ext cx="3840900" cy="1277400"/>
          </a:xfrm>
          <a:prstGeom prst="rect">
            <a:avLst/>
          </a:prstGeom>
          <a:noFill/>
          <a:ln>
            <a:noFill/>
          </a:ln>
        </p:spPr>
        <p:txBody>
          <a:bodyPr spcFirstLastPara="1" wrap="square" lIns="63700" tIns="63700" rIns="63700" bIns="63700" anchor="t" anchorCtr="0">
            <a:noAutofit/>
          </a:bodyPr>
          <a:lstStyle>
            <a:lvl1pPr marL="457200" marR="0" lvl="0" indent="-228600" algn="l" rtl="0">
              <a:spcBef>
                <a:spcPts val="0"/>
              </a:spcBef>
              <a:spcAft>
                <a:spcPts val="0"/>
              </a:spcAft>
              <a:buSzPts val="1000"/>
              <a:buNone/>
              <a:defRPr sz="1700" b="0" i="0" u="none" strike="noStrike" cap="none">
                <a:solidFill>
                  <a:srgbClr val="231F20"/>
                </a:solidFill>
                <a:latin typeface="Arial"/>
                <a:ea typeface="Arial"/>
                <a:cs typeface="Arial"/>
                <a:sym typeface="Arial"/>
              </a:defRPr>
            </a:lvl1pPr>
            <a:lvl2pPr marL="914400" marR="0" lvl="1" indent="-228600" algn="l" rtl="0">
              <a:spcBef>
                <a:spcPts val="0"/>
              </a:spcBef>
              <a:spcAft>
                <a:spcPts val="0"/>
              </a:spcAft>
              <a:buSzPts val="1000"/>
              <a:buNone/>
              <a:defRPr sz="1300" b="0" i="0" u="none" strike="noStrike" cap="none">
                <a:latin typeface="Calibri"/>
                <a:ea typeface="Calibri"/>
                <a:cs typeface="Calibri"/>
                <a:sym typeface="Calibri"/>
              </a:defRPr>
            </a:lvl2pPr>
            <a:lvl3pPr marL="1371600" marR="0" lvl="2" indent="-228600" algn="l" rtl="0">
              <a:spcBef>
                <a:spcPts val="0"/>
              </a:spcBef>
              <a:spcAft>
                <a:spcPts val="0"/>
              </a:spcAft>
              <a:buSzPts val="1000"/>
              <a:buNone/>
              <a:defRPr sz="1300" b="0" i="0" u="none" strike="noStrike" cap="none">
                <a:latin typeface="Calibri"/>
                <a:ea typeface="Calibri"/>
                <a:cs typeface="Calibri"/>
                <a:sym typeface="Calibri"/>
              </a:defRPr>
            </a:lvl3pPr>
            <a:lvl4pPr marL="1828800" marR="0" lvl="3" indent="-228600" algn="l" rtl="0">
              <a:spcBef>
                <a:spcPts val="0"/>
              </a:spcBef>
              <a:spcAft>
                <a:spcPts val="0"/>
              </a:spcAft>
              <a:buSzPts val="1000"/>
              <a:buNone/>
              <a:defRPr sz="1300" b="0" i="0" u="none" strike="noStrike" cap="none">
                <a:latin typeface="Calibri"/>
                <a:ea typeface="Calibri"/>
                <a:cs typeface="Calibri"/>
                <a:sym typeface="Calibri"/>
              </a:defRPr>
            </a:lvl4pPr>
            <a:lvl5pPr marL="2286000" marR="0" lvl="4" indent="-228600" algn="l" rtl="0">
              <a:spcBef>
                <a:spcPts val="0"/>
              </a:spcBef>
              <a:spcAft>
                <a:spcPts val="0"/>
              </a:spcAft>
              <a:buSzPts val="1000"/>
              <a:buNone/>
              <a:defRPr sz="1300" b="0" i="0" u="none" strike="noStrike" cap="none">
                <a:latin typeface="Calibri"/>
                <a:ea typeface="Calibri"/>
                <a:cs typeface="Calibri"/>
                <a:sym typeface="Calibri"/>
              </a:defRPr>
            </a:lvl5pPr>
            <a:lvl6pPr marL="2743200" marR="0" lvl="5" indent="-228600" algn="l" rtl="0">
              <a:spcBef>
                <a:spcPts val="0"/>
              </a:spcBef>
              <a:spcAft>
                <a:spcPts val="0"/>
              </a:spcAft>
              <a:buSzPts val="1000"/>
              <a:buNone/>
              <a:defRPr sz="1300" b="0" i="0" u="none" strike="noStrike" cap="none">
                <a:latin typeface="Calibri"/>
                <a:ea typeface="Calibri"/>
                <a:cs typeface="Calibri"/>
                <a:sym typeface="Calibri"/>
              </a:defRPr>
            </a:lvl6pPr>
            <a:lvl7pPr marL="3200400" marR="0" lvl="6" indent="-228600" algn="l" rtl="0">
              <a:spcBef>
                <a:spcPts val="0"/>
              </a:spcBef>
              <a:spcAft>
                <a:spcPts val="0"/>
              </a:spcAft>
              <a:buSzPts val="1000"/>
              <a:buNone/>
              <a:defRPr sz="1300" b="0" i="0" u="none" strike="noStrike" cap="none">
                <a:latin typeface="Calibri"/>
                <a:ea typeface="Calibri"/>
                <a:cs typeface="Calibri"/>
                <a:sym typeface="Calibri"/>
              </a:defRPr>
            </a:lvl7pPr>
            <a:lvl8pPr marL="3657600" marR="0" lvl="7" indent="-228600" algn="l" rtl="0">
              <a:spcBef>
                <a:spcPts val="0"/>
              </a:spcBef>
              <a:spcAft>
                <a:spcPts val="0"/>
              </a:spcAft>
              <a:buSzPts val="1000"/>
              <a:buNone/>
              <a:defRPr sz="1300" b="0" i="0" u="none" strike="noStrike" cap="none">
                <a:latin typeface="Calibri"/>
                <a:ea typeface="Calibri"/>
                <a:cs typeface="Calibri"/>
                <a:sym typeface="Calibri"/>
              </a:defRPr>
            </a:lvl8pPr>
            <a:lvl9pPr marL="4114800" marR="0" lvl="8" indent="-228600" algn="l" rtl="0">
              <a:spcBef>
                <a:spcPts val="0"/>
              </a:spcBef>
              <a:spcAft>
                <a:spcPts val="0"/>
              </a:spcAft>
              <a:buSzPts val="1000"/>
              <a:buNone/>
              <a:defRPr sz="1300" b="0" i="0" u="none" strike="noStrike" cap="none">
                <a:latin typeface="Calibri"/>
                <a:ea typeface="Calibri"/>
                <a:cs typeface="Calibri"/>
                <a:sym typeface="Calibri"/>
              </a:defRPr>
            </a:lvl9pPr>
          </a:lstStyle>
          <a:p>
            <a:endParaRPr/>
          </a:p>
        </p:txBody>
      </p:sp>
      <p:sp>
        <p:nvSpPr>
          <p:cNvPr id="188" name="Google Shape;188;p46"/>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b="0" i="0" u="none" strike="noStrike" cap="none">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89" name="Google Shape;189;p46"/>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b="0" i="0" u="none" strike="noStrike" cap="none">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90" name="Google Shape;190;p46"/>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b="0" i="0" u="none" strike="noStrike" cap="none">
                <a:solidFill>
                  <a:srgbClr val="888888"/>
                </a:solidFill>
                <a:latin typeface="Calibri"/>
                <a:ea typeface="Calibri"/>
                <a:cs typeface="Calibri"/>
                <a:sym typeface="Calibri"/>
              </a:defRPr>
            </a:lvl1pPr>
            <a:lvl2pPr marL="0" marR="0" lvl="1" indent="0" algn="r" rtl="0">
              <a:spcBef>
                <a:spcPts val="0"/>
              </a:spcBef>
              <a:buNone/>
              <a:defRPr sz="1300" b="0" i="0" u="none" strike="noStrike" cap="none">
                <a:solidFill>
                  <a:srgbClr val="888888"/>
                </a:solidFill>
                <a:latin typeface="Calibri"/>
                <a:ea typeface="Calibri"/>
                <a:cs typeface="Calibri"/>
                <a:sym typeface="Calibri"/>
              </a:defRPr>
            </a:lvl2pPr>
            <a:lvl3pPr marL="0" marR="0" lvl="2" indent="0" algn="r" rtl="0">
              <a:spcBef>
                <a:spcPts val="0"/>
              </a:spcBef>
              <a:buNone/>
              <a:defRPr sz="1300" b="0" i="0" u="none" strike="noStrike" cap="none">
                <a:solidFill>
                  <a:srgbClr val="888888"/>
                </a:solidFill>
                <a:latin typeface="Calibri"/>
                <a:ea typeface="Calibri"/>
                <a:cs typeface="Calibri"/>
                <a:sym typeface="Calibri"/>
              </a:defRPr>
            </a:lvl3pPr>
            <a:lvl4pPr marL="0" marR="0" lvl="3" indent="0" algn="r" rtl="0">
              <a:spcBef>
                <a:spcPts val="0"/>
              </a:spcBef>
              <a:buNone/>
              <a:defRPr sz="1300" b="0" i="0" u="none" strike="noStrike" cap="none">
                <a:solidFill>
                  <a:srgbClr val="888888"/>
                </a:solidFill>
                <a:latin typeface="Calibri"/>
                <a:ea typeface="Calibri"/>
                <a:cs typeface="Calibri"/>
                <a:sym typeface="Calibri"/>
              </a:defRPr>
            </a:lvl4pPr>
            <a:lvl5pPr marL="0" marR="0" lvl="4" indent="0" algn="r" rtl="0">
              <a:spcBef>
                <a:spcPts val="0"/>
              </a:spcBef>
              <a:buNone/>
              <a:defRPr sz="1300" b="0" i="0" u="none" strike="noStrike" cap="none">
                <a:solidFill>
                  <a:srgbClr val="888888"/>
                </a:solidFill>
                <a:latin typeface="Calibri"/>
                <a:ea typeface="Calibri"/>
                <a:cs typeface="Calibri"/>
                <a:sym typeface="Calibri"/>
              </a:defRPr>
            </a:lvl5pPr>
            <a:lvl6pPr marL="0" marR="0" lvl="5" indent="0" algn="r" rtl="0">
              <a:spcBef>
                <a:spcPts val="0"/>
              </a:spcBef>
              <a:buNone/>
              <a:defRPr sz="1300" b="0" i="0" u="none" strike="noStrike" cap="none">
                <a:solidFill>
                  <a:srgbClr val="888888"/>
                </a:solidFill>
                <a:latin typeface="Calibri"/>
                <a:ea typeface="Calibri"/>
                <a:cs typeface="Calibri"/>
                <a:sym typeface="Calibri"/>
              </a:defRPr>
            </a:lvl6pPr>
            <a:lvl7pPr marL="0" marR="0" lvl="6" indent="0" algn="r" rtl="0">
              <a:spcBef>
                <a:spcPts val="0"/>
              </a:spcBef>
              <a:buNone/>
              <a:defRPr sz="1300" b="0" i="0" u="none" strike="noStrike" cap="none">
                <a:solidFill>
                  <a:srgbClr val="888888"/>
                </a:solidFill>
                <a:latin typeface="Calibri"/>
                <a:ea typeface="Calibri"/>
                <a:cs typeface="Calibri"/>
                <a:sym typeface="Calibri"/>
              </a:defRPr>
            </a:lvl7pPr>
            <a:lvl8pPr marL="0" marR="0" lvl="7" indent="0" algn="r" rtl="0">
              <a:spcBef>
                <a:spcPts val="0"/>
              </a:spcBef>
              <a:buNone/>
              <a:defRPr sz="1300" b="0" i="0" u="none" strike="noStrike" cap="none">
                <a:solidFill>
                  <a:srgbClr val="888888"/>
                </a:solidFill>
                <a:latin typeface="Calibri"/>
                <a:ea typeface="Calibri"/>
                <a:cs typeface="Calibri"/>
                <a:sym typeface="Calibri"/>
              </a:defRPr>
            </a:lvl8pPr>
            <a:lvl9pPr marL="0" marR="0" lvl="8" indent="0" algn="r" rtl="0">
              <a:spcBef>
                <a:spcPts val="0"/>
              </a:spcBef>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27df67b36f63"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image" Target="../media/image5.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measuringu.com/handle-missing-data/" TargetMode="External"/><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s://datacarpentry.org/python-ecology-lesson/04-data-types-and-format/index.html"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s://bolt.mph.ufl.edu/6050-6052/unit-1/one-quantitative-variable-introduction/graphs-part-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s://bolt.mph.ufl.edu/6050-6052/unit-1/case-q-q/scatterplo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guessthecorrelation.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s://bolt.mph.ufl.edu/6050-6052/unit-1/causa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lt.mph.ufl.edu/6050-6052/unit-1/one-quantitative-variable-introduction/boxplot/" TargetMode="External"/><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6.xml"/><Relationship Id="rId5" Type="http://schemas.openxmlformats.org/officeDocument/2006/relationships/image" Target="../media/image5.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5.xml"/><Relationship Id="rId5" Type="http://schemas.openxmlformats.org/officeDocument/2006/relationships/image" Target="../media/image5.png"/><Relationship Id="rId4" Type="http://schemas.openxmlformats.org/officeDocument/2006/relationships/hyperlink" Target="http://www.learnbymarketing.com/481/decision-tree-flavors-gini-info-ga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65"/>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294" name="Google Shape;294;p65"/>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295" name="Google Shape;295;p65"/>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296" name="Google Shape;296;p65"/>
          <p:cNvSpPr txBox="1"/>
          <p:nvPr/>
        </p:nvSpPr>
        <p:spPr>
          <a:xfrm>
            <a:off x="706200" y="3593400"/>
            <a:ext cx="7731600" cy="1146600"/>
          </a:xfrm>
          <a:prstGeom prst="rect">
            <a:avLst/>
          </a:prstGeom>
          <a:noFill/>
          <a:ln>
            <a:noFill/>
          </a:ln>
        </p:spPr>
        <p:txBody>
          <a:bodyPr spcFirstLastPara="1" wrap="square" lIns="91550" tIns="91550" rIns="91550" bIns="91550" anchor="ctr" anchorCtr="0">
            <a:noAutofit/>
          </a:bodyPr>
          <a:lstStyle/>
          <a:p>
            <a:pPr marL="0" lvl="0" indent="0" algn="ctr" rtl="0">
              <a:spcBef>
                <a:spcPts val="0"/>
              </a:spcBef>
              <a:spcAft>
                <a:spcPts val="0"/>
              </a:spcAft>
              <a:buNone/>
            </a:pPr>
            <a:r>
              <a:rPr lang="es" sz="2600">
                <a:solidFill>
                  <a:srgbClr val="FFFFFF"/>
                </a:solidFill>
                <a:latin typeface="Muli Regular"/>
                <a:ea typeface="Muli Regular"/>
                <a:cs typeface="Muli Regular"/>
                <a:sym typeface="Muli Regular"/>
              </a:rPr>
              <a:t>Saturdays.AI </a:t>
            </a:r>
            <a:endParaRPr sz="2600">
              <a:solidFill>
                <a:srgbClr val="FFFFFF"/>
              </a:solidFill>
              <a:latin typeface="Muli Regular"/>
              <a:ea typeface="Muli Regular"/>
              <a:cs typeface="Muli Regular"/>
              <a:sym typeface="Muli Regular"/>
            </a:endParaRPr>
          </a:p>
          <a:p>
            <a:pPr marL="0" lvl="0" indent="0" algn="ctr" rtl="0">
              <a:spcBef>
                <a:spcPts val="0"/>
              </a:spcBef>
              <a:spcAft>
                <a:spcPts val="0"/>
              </a:spcAft>
              <a:buNone/>
            </a:pPr>
            <a:r>
              <a:rPr lang="es" sz="2600">
                <a:solidFill>
                  <a:srgbClr val="FFFFFF"/>
                </a:solidFill>
                <a:highlight>
                  <a:srgbClr val="9BBB59"/>
                </a:highlight>
                <a:latin typeface="Muli Regular"/>
                <a:ea typeface="Muli Regular"/>
                <a:cs typeface="Muli Regular"/>
                <a:sym typeface="Muli Regular"/>
              </a:rPr>
              <a:t>Machine Learning</a:t>
            </a:r>
            <a:endParaRPr sz="2600">
              <a:solidFill>
                <a:srgbClr val="FFFFFF"/>
              </a:solidFill>
              <a:highlight>
                <a:srgbClr val="9BBB59"/>
              </a:highlight>
              <a:latin typeface="Muli Regular"/>
              <a:ea typeface="Muli Regular"/>
              <a:cs typeface="Muli Regular"/>
              <a:sym typeface="Muli Regular"/>
            </a:endParaRPr>
          </a:p>
          <a:p>
            <a:pPr marL="0" lvl="0" indent="0" algn="ctr" rtl="0">
              <a:spcBef>
                <a:spcPts val="0"/>
              </a:spcBef>
              <a:spcAft>
                <a:spcPts val="0"/>
              </a:spcAft>
              <a:buNone/>
            </a:pPr>
            <a:endParaRPr sz="2500">
              <a:solidFill>
                <a:srgbClr val="FFFFFF"/>
              </a:solidFill>
              <a:latin typeface="Muli Regular"/>
              <a:ea typeface="Muli Regular"/>
              <a:cs typeface="Muli Regular"/>
              <a:sym typeface="Muli Regular"/>
            </a:endParaRPr>
          </a:p>
        </p:txBody>
      </p:sp>
      <p:cxnSp>
        <p:nvCxnSpPr>
          <p:cNvPr id="297" name="Google Shape;297;p65"/>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med" len="med"/>
            <a:tailEnd type="none" w="med" len="med"/>
          </a:ln>
        </p:spPr>
      </p:cxnSp>
      <p:sp>
        <p:nvSpPr>
          <p:cNvPr id="298" name="Google Shape;298;p65"/>
          <p:cNvSpPr txBox="1"/>
          <p:nvPr/>
        </p:nvSpPr>
        <p:spPr>
          <a:xfrm>
            <a:off x="4757700" y="1255100"/>
            <a:ext cx="4114800" cy="887700"/>
          </a:xfrm>
          <a:prstGeom prst="rect">
            <a:avLst/>
          </a:prstGeom>
          <a:noFill/>
          <a:ln>
            <a:noFill/>
          </a:ln>
        </p:spPr>
        <p:txBody>
          <a:bodyPr spcFirstLastPara="1" wrap="square" lIns="91550" tIns="91550" rIns="91550" bIns="91550" anchor="ctr" anchorCtr="0">
            <a:noAutofit/>
          </a:bodyPr>
          <a:lstStyle/>
          <a:p>
            <a:pPr marL="0" lvl="0" indent="0" algn="l" rtl="0">
              <a:spcBef>
                <a:spcPts val="0"/>
              </a:spcBef>
              <a:spcAft>
                <a:spcPts val="0"/>
              </a:spcAft>
              <a:buNone/>
            </a:pPr>
            <a:r>
              <a:rPr lang="es" sz="2600">
                <a:solidFill>
                  <a:srgbClr val="00426E"/>
                </a:solidFill>
                <a:latin typeface="Muli Regular"/>
                <a:ea typeface="Muli Regular"/>
                <a:cs typeface="Muli Regular"/>
                <a:sym typeface="Muli Regular"/>
              </a:rPr>
              <a:t>#1 EDA &amp; Classification</a:t>
            </a:r>
            <a:endParaRPr sz="2600">
              <a:solidFill>
                <a:srgbClr val="F79646"/>
              </a:solidFill>
              <a:latin typeface="Muli Regular"/>
              <a:ea typeface="Muli Regular"/>
              <a:cs typeface="Muli Regular"/>
              <a:sym typeface="Muli Regular"/>
            </a:endParaRPr>
          </a:p>
        </p:txBody>
      </p:sp>
      <p:sp>
        <p:nvSpPr>
          <p:cNvPr id="299" name="Google Shape;299;p65"/>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lvl="0" indent="0" algn="l" rtl="0">
              <a:spcBef>
                <a:spcPts val="0"/>
              </a:spcBef>
              <a:spcAft>
                <a:spcPts val="0"/>
              </a:spcAft>
              <a:buNone/>
            </a:pPr>
            <a:r>
              <a:rPr lang="es" sz="2000">
                <a:solidFill>
                  <a:srgbClr val="00426E"/>
                </a:solidFill>
                <a:latin typeface="Muli Regular"/>
                <a:ea typeface="Muli Regular"/>
                <a:cs typeface="Muli Regular"/>
                <a:sym typeface="Muli Regular"/>
              </a:rPr>
              <a:t>by Saturdays.AI </a:t>
            </a:r>
            <a:endParaRPr sz="2000"/>
          </a:p>
        </p:txBody>
      </p:sp>
      <p:pic>
        <p:nvPicPr>
          <p:cNvPr id="300" name="Google Shape;300;p65"/>
          <p:cNvPicPr preferRelativeResize="0"/>
          <p:nvPr/>
        </p:nvPicPr>
        <p:blipFill>
          <a:blip r:embed="rId4">
            <a:alphaModFix/>
          </a:blip>
          <a:stretch>
            <a:fillRect/>
          </a:stretch>
        </p:blipFill>
        <p:spPr>
          <a:xfrm>
            <a:off x="348624" y="257050"/>
            <a:ext cx="905277" cy="10363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4"/>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406" name="Google Shape;406;p74"/>
          <p:cNvSpPr txBox="1"/>
          <p:nvPr/>
        </p:nvSpPr>
        <p:spPr>
          <a:xfrm>
            <a:off x="3138397" y="1687594"/>
            <a:ext cx="4827000" cy="527400"/>
          </a:xfrm>
          <a:prstGeom prst="rect">
            <a:avLst/>
          </a:prstGeom>
          <a:noFill/>
          <a:ln>
            <a:noFill/>
          </a:ln>
        </p:spPr>
        <p:txBody>
          <a:bodyPr spcFirstLastPara="1" wrap="square" lIns="17150" tIns="17150" rIns="17150" bIns="1715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Examples of research questions:</a:t>
            </a:r>
            <a:endParaRPr sz="18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 Does this patient have malaria?</a:t>
            </a:r>
            <a:endParaRPr sz="1800" b="0" i="0" u="none" strike="noStrike" cap="none">
              <a:solidFill>
                <a:srgbClr val="00426E"/>
              </a:solidFill>
              <a:latin typeface="Lato"/>
              <a:ea typeface="Lato"/>
              <a:cs typeface="Lato"/>
              <a:sym typeface="Lato"/>
            </a:endParaRPr>
          </a:p>
          <a:p>
            <a:pPr marL="215900" marR="0" lvl="0" indent="-215900" algn="l"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 Can we monitor illegal deforestation by detecting chainsaw noises in audio streamed from rainforests?</a:t>
            </a:r>
            <a:endParaRPr sz="1800" b="0" i="0" u="none" strike="noStrike" cap="none">
              <a:solidFill>
                <a:srgbClr val="00426E"/>
              </a:solidFill>
              <a:latin typeface="Lato"/>
              <a:ea typeface="Lato"/>
              <a:cs typeface="Lato"/>
              <a:sym typeface="Lato"/>
            </a:endParaRPr>
          </a:p>
          <a:p>
            <a:pPr marL="342900" marR="0" lvl="0" indent="0" algn="just"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pic>
        <p:nvPicPr>
          <p:cNvPr id="407" name="Google Shape;407;p74"/>
          <p:cNvPicPr preferRelativeResize="0"/>
          <p:nvPr/>
        </p:nvPicPr>
        <p:blipFill rotWithShape="1">
          <a:blip r:embed="rId3">
            <a:alphaModFix/>
          </a:blip>
          <a:srcRect l="18943" t="13175" b="7785"/>
          <a:stretch/>
        </p:blipFill>
        <p:spPr>
          <a:xfrm>
            <a:off x="741461" y="1687594"/>
            <a:ext cx="1769262" cy="1724288"/>
          </a:xfrm>
          <a:prstGeom prst="rect">
            <a:avLst/>
          </a:prstGeom>
          <a:noFill/>
          <a:ln>
            <a:noFill/>
          </a:ln>
        </p:spPr>
      </p:pic>
      <p:grpSp>
        <p:nvGrpSpPr>
          <p:cNvPr id="408" name="Google Shape;408;p74"/>
          <p:cNvGrpSpPr/>
          <p:nvPr/>
        </p:nvGrpSpPr>
        <p:grpSpPr>
          <a:xfrm>
            <a:off x="541104" y="280538"/>
            <a:ext cx="7400257" cy="434588"/>
            <a:chOff x="1442175" y="748100"/>
            <a:chExt cx="19723500" cy="1158900"/>
          </a:xfrm>
        </p:grpSpPr>
        <p:cxnSp>
          <p:nvCxnSpPr>
            <p:cNvPr id="409" name="Google Shape;409;p74"/>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10" name="Google Shape;410;p74"/>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Research question</a:t>
              </a:r>
              <a:endParaRPr sz="2600" b="0" i="0" u="none" strike="noStrike" cap="none">
                <a:solidFill>
                  <a:srgbClr val="00426E"/>
                </a:solidFill>
                <a:latin typeface="Lato Black"/>
                <a:ea typeface="Lato Black"/>
                <a:cs typeface="Lato Black"/>
                <a:sym typeface="Lato Black"/>
              </a:endParaRPr>
            </a:p>
          </p:txBody>
        </p:sp>
      </p:grpSp>
      <p:pic>
        <p:nvPicPr>
          <p:cNvPr id="9" name="Picture 8" descr="A close up of a logo&#10;&#10;Description automatically generated">
            <a:extLst>
              <a:ext uri="{FF2B5EF4-FFF2-40B4-BE49-F238E27FC236}">
                <a16:creationId xmlns:a16="http://schemas.microsoft.com/office/drawing/2014/main" id="{C3C11E0F-78C2-44CD-B145-1A38D4C262DD}"/>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5"/>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a:t>
            </a:r>
            <a:r>
              <a:rPr lang="es" sz="900" b="0" i="0" u="sng" strike="noStrike" cap="none">
                <a:solidFill>
                  <a:schemeClr val="hlink"/>
                </a:solidFill>
                <a:latin typeface="Lato"/>
                <a:ea typeface="Lato"/>
                <a:cs typeface="Lato"/>
                <a:sym typeface="Lato"/>
                <a:hlinkClick r:id="rId3"/>
              </a:rPr>
              <a:t>Survey of 80 data scientists</a:t>
            </a:r>
            <a:r>
              <a:rPr lang="es" sz="900" b="0" i="0" u="none" strike="noStrike" cap="none">
                <a:solidFill>
                  <a:srgbClr val="00426E"/>
                </a:solidFill>
                <a:latin typeface="Lato"/>
                <a:ea typeface="Lato"/>
                <a:cs typeface="Lato"/>
                <a:sym typeface="Lato"/>
              </a:rPr>
              <a:t>. Forbes article, March 23, 2016.</a:t>
            </a:r>
            <a:endParaRPr sz="900" b="0" i="0" u="none" strike="noStrike" cap="none">
              <a:solidFill>
                <a:srgbClr val="00426E"/>
              </a:solidFill>
              <a:latin typeface="Lato"/>
              <a:ea typeface="Lato"/>
              <a:cs typeface="Lato"/>
              <a:sym typeface="Lato"/>
            </a:endParaRPr>
          </a:p>
        </p:txBody>
      </p:sp>
      <p:pic>
        <p:nvPicPr>
          <p:cNvPr id="417" name="Google Shape;417;p75"/>
          <p:cNvPicPr preferRelativeResize="0"/>
          <p:nvPr/>
        </p:nvPicPr>
        <p:blipFill rotWithShape="1">
          <a:blip r:embed="rId4">
            <a:alphaModFix/>
          </a:blip>
          <a:srcRect/>
          <a:stretch/>
        </p:blipFill>
        <p:spPr>
          <a:xfrm>
            <a:off x="2097521" y="1887019"/>
            <a:ext cx="5282868" cy="2250722"/>
          </a:xfrm>
          <a:prstGeom prst="rect">
            <a:avLst/>
          </a:prstGeom>
          <a:noFill/>
          <a:ln>
            <a:noFill/>
          </a:ln>
        </p:spPr>
      </p:pic>
      <p:sp>
        <p:nvSpPr>
          <p:cNvPr id="418" name="Google Shape;418;p75"/>
          <p:cNvSpPr txBox="1"/>
          <p:nvPr/>
        </p:nvSpPr>
        <p:spPr>
          <a:xfrm>
            <a:off x="635046" y="1015416"/>
            <a:ext cx="7638600" cy="527400"/>
          </a:xfrm>
          <a:prstGeom prst="rect">
            <a:avLst/>
          </a:prstGeom>
          <a:noFill/>
          <a:ln>
            <a:noFill/>
          </a:ln>
        </p:spPr>
        <p:txBody>
          <a:bodyPr spcFirstLastPara="1" wrap="square" lIns="17150" tIns="17150" rIns="17150" bIns="1715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“Data preparation accounts for about 80% of the work of data scientists.”</a:t>
            </a:r>
            <a:endParaRPr sz="18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grpSp>
        <p:nvGrpSpPr>
          <p:cNvPr id="419" name="Google Shape;419;p75"/>
          <p:cNvGrpSpPr/>
          <p:nvPr/>
        </p:nvGrpSpPr>
        <p:grpSpPr>
          <a:xfrm>
            <a:off x="541104" y="280538"/>
            <a:ext cx="7400257" cy="434588"/>
            <a:chOff x="1442175" y="748100"/>
            <a:chExt cx="19723500" cy="1158900"/>
          </a:xfrm>
        </p:grpSpPr>
        <p:cxnSp>
          <p:nvCxnSpPr>
            <p:cNvPr id="420" name="Google Shape;420;p75"/>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21" name="Google Shape;421;p75"/>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Validation and Cleaning</a:t>
              </a:r>
              <a:endParaRPr sz="2600" b="0" i="0" u="none" strike="noStrike" cap="none">
                <a:solidFill>
                  <a:srgbClr val="00426E"/>
                </a:solidFill>
                <a:latin typeface="Lato Black"/>
                <a:ea typeface="Lato Black"/>
                <a:cs typeface="Lato Black"/>
                <a:sym typeface="Lato Black"/>
              </a:endParaRPr>
            </a:p>
          </p:txBody>
        </p:sp>
      </p:grpSp>
      <p:pic>
        <p:nvPicPr>
          <p:cNvPr id="9" name="Picture 8" descr="A close up of a logo&#10;&#10;Description automatically generated">
            <a:extLst>
              <a:ext uri="{FF2B5EF4-FFF2-40B4-BE49-F238E27FC236}">
                <a16:creationId xmlns:a16="http://schemas.microsoft.com/office/drawing/2014/main" id="{C18092D3-5DE6-494D-A94A-AD12D4350821}"/>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6"/>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Why do we need to validate and clean our data?</a:t>
            </a: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428" name="Google Shape;428;p76"/>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429" name="Google Shape;429;p76"/>
          <p:cNvSpPr txBox="1"/>
          <p:nvPr/>
        </p:nvSpPr>
        <p:spPr>
          <a:xfrm>
            <a:off x="335547" y="3367856"/>
            <a:ext cx="48270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700"/>
              <a:buFont typeface="Arial"/>
              <a:buNone/>
            </a:pPr>
            <a:r>
              <a:rPr lang="es" sz="1700" b="1" i="0" u="none" strike="noStrike" cap="none">
                <a:solidFill>
                  <a:srgbClr val="00426E"/>
                </a:solidFill>
                <a:latin typeface="Lato"/>
                <a:ea typeface="Lato"/>
                <a:cs typeface="Lato"/>
                <a:sym typeface="Lato"/>
              </a:rPr>
              <a:t>Data often comes from multiple sources</a:t>
            </a:r>
            <a:endParaRPr sz="17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r>
              <a:rPr lang="es" sz="1700" b="0" i="0" u="none" strike="noStrike" cap="none">
                <a:solidFill>
                  <a:srgbClr val="00426E"/>
                </a:solidFill>
                <a:latin typeface="Lato"/>
                <a:ea typeface="Lato"/>
                <a:cs typeface="Lato"/>
                <a:sym typeface="Lato"/>
              </a:rPr>
              <a:t>- Do data align across different</a:t>
            </a:r>
            <a:endParaRPr sz="17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r>
              <a:rPr lang="es" sz="1700" b="0" i="0" u="none" strike="noStrike" cap="none">
                <a:solidFill>
                  <a:srgbClr val="00426E"/>
                </a:solidFill>
                <a:latin typeface="Lato"/>
                <a:ea typeface="Lato"/>
                <a:cs typeface="Lato"/>
                <a:sym typeface="Lato"/>
              </a:rPr>
              <a:t>sources?</a:t>
            </a:r>
            <a:endParaRPr sz="17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426E"/>
              </a:solidFill>
              <a:latin typeface="Lato"/>
              <a:ea typeface="Lato"/>
              <a:cs typeface="Lato"/>
              <a:sym typeface="Lato"/>
            </a:endParaRPr>
          </a:p>
        </p:txBody>
      </p:sp>
      <p:sp>
        <p:nvSpPr>
          <p:cNvPr id="430" name="Google Shape;430;p76"/>
          <p:cNvSpPr txBox="1"/>
          <p:nvPr/>
        </p:nvSpPr>
        <p:spPr>
          <a:xfrm>
            <a:off x="4731439" y="3367856"/>
            <a:ext cx="44124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700"/>
              <a:buFont typeface="Arial"/>
              <a:buNone/>
            </a:pPr>
            <a:r>
              <a:rPr lang="es" sz="1700" b="1" i="0" u="none" strike="noStrike" cap="none">
                <a:solidFill>
                  <a:srgbClr val="00426E"/>
                </a:solidFill>
                <a:latin typeface="Lato"/>
                <a:ea typeface="Lato"/>
                <a:cs typeface="Lato"/>
                <a:sym typeface="Lato"/>
              </a:rPr>
              <a:t>Data is created by humans</a:t>
            </a:r>
            <a:endParaRPr sz="17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r>
              <a:rPr lang="es" sz="1700" b="0" i="0" u="none" strike="noStrike" cap="none">
                <a:solidFill>
                  <a:srgbClr val="00426E"/>
                </a:solidFill>
                <a:latin typeface="Lato"/>
                <a:ea typeface="Lato"/>
                <a:cs typeface="Lato"/>
                <a:sym typeface="Lato"/>
              </a:rPr>
              <a:t>- Does the data need to be transformed?</a:t>
            </a:r>
            <a:endParaRPr sz="17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r>
              <a:rPr lang="es" sz="1700" b="0" i="0" u="none" strike="noStrike" cap="none">
                <a:solidFill>
                  <a:srgbClr val="00426E"/>
                </a:solidFill>
                <a:latin typeface="Lato"/>
                <a:ea typeface="Lato"/>
                <a:cs typeface="Lato"/>
                <a:sym typeface="Lato"/>
              </a:rPr>
              <a:t>- Is it free from human bias and errors?</a:t>
            </a:r>
            <a:endParaRPr sz="17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426E"/>
              </a:solidFill>
              <a:latin typeface="Lato"/>
              <a:ea typeface="Lato"/>
              <a:cs typeface="Lato"/>
              <a:sym typeface="Lato"/>
            </a:endParaRPr>
          </a:p>
        </p:txBody>
      </p:sp>
      <p:pic>
        <p:nvPicPr>
          <p:cNvPr id="431" name="Google Shape;431;p76"/>
          <p:cNvPicPr preferRelativeResize="0"/>
          <p:nvPr/>
        </p:nvPicPr>
        <p:blipFill rotWithShape="1">
          <a:blip r:embed="rId3">
            <a:alphaModFix/>
          </a:blip>
          <a:srcRect/>
          <a:stretch/>
        </p:blipFill>
        <p:spPr>
          <a:xfrm>
            <a:off x="2379283" y="1824548"/>
            <a:ext cx="906319" cy="906311"/>
          </a:xfrm>
          <a:prstGeom prst="rect">
            <a:avLst/>
          </a:prstGeom>
          <a:noFill/>
          <a:ln>
            <a:noFill/>
          </a:ln>
        </p:spPr>
      </p:pic>
      <p:pic>
        <p:nvPicPr>
          <p:cNvPr id="432" name="Google Shape;432;p76"/>
          <p:cNvPicPr preferRelativeResize="0"/>
          <p:nvPr/>
        </p:nvPicPr>
        <p:blipFill rotWithShape="1">
          <a:blip r:embed="rId4">
            <a:alphaModFix/>
          </a:blip>
          <a:srcRect/>
          <a:stretch/>
        </p:blipFill>
        <p:spPr>
          <a:xfrm>
            <a:off x="1247347" y="1749624"/>
            <a:ext cx="906319" cy="906319"/>
          </a:xfrm>
          <a:prstGeom prst="rect">
            <a:avLst/>
          </a:prstGeom>
          <a:noFill/>
          <a:ln>
            <a:noFill/>
          </a:ln>
        </p:spPr>
      </p:pic>
      <p:pic>
        <p:nvPicPr>
          <p:cNvPr id="433" name="Google Shape;433;p76"/>
          <p:cNvPicPr preferRelativeResize="0"/>
          <p:nvPr/>
        </p:nvPicPr>
        <p:blipFill rotWithShape="1">
          <a:blip r:embed="rId5">
            <a:alphaModFix/>
          </a:blip>
          <a:srcRect/>
          <a:stretch/>
        </p:blipFill>
        <p:spPr>
          <a:xfrm>
            <a:off x="1811734" y="2313314"/>
            <a:ext cx="847622" cy="847622"/>
          </a:xfrm>
          <a:prstGeom prst="rect">
            <a:avLst/>
          </a:prstGeom>
          <a:noFill/>
          <a:ln>
            <a:noFill/>
          </a:ln>
        </p:spPr>
      </p:pic>
      <p:pic>
        <p:nvPicPr>
          <p:cNvPr id="434" name="Google Shape;434;p76"/>
          <p:cNvPicPr preferRelativeResize="0"/>
          <p:nvPr/>
        </p:nvPicPr>
        <p:blipFill rotWithShape="1">
          <a:blip r:embed="rId6">
            <a:alphaModFix/>
          </a:blip>
          <a:srcRect/>
          <a:stretch/>
        </p:blipFill>
        <p:spPr>
          <a:xfrm>
            <a:off x="5376766" y="1842994"/>
            <a:ext cx="1075584" cy="1075584"/>
          </a:xfrm>
          <a:prstGeom prst="rect">
            <a:avLst/>
          </a:prstGeom>
          <a:noFill/>
          <a:ln>
            <a:noFill/>
          </a:ln>
        </p:spPr>
      </p:pic>
      <p:pic>
        <p:nvPicPr>
          <p:cNvPr id="435" name="Google Shape;435;p76"/>
          <p:cNvPicPr preferRelativeResize="0"/>
          <p:nvPr/>
        </p:nvPicPr>
        <p:blipFill rotWithShape="1">
          <a:blip r:embed="rId7">
            <a:alphaModFix/>
          </a:blip>
          <a:srcRect/>
          <a:stretch/>
        </p:blipFill>
        <p:spPr>
          <a:xfrm>
            <a:off x="7053345" y="1854806"/>
            <a:ext cx="1063772" cy="1063772"/>
          </a:xfrm>
          <a:prstGeom prst="rect">
            <a:avLst/>
          </a:prstGeom>
          <a:noFill/>
          <a:ln>
            <a:noFill/>
          </a:ln>
        </p:spPr>
      </p:pic>
      <p:grpSp>
        <p:nvGrpSpPr>
          <p:cNvPr id="436" name="Google Shape;436;p76"/>
          <p:cNvGrpSpPr/>
          <p:nvPr/>
        </p:nvGrpSpPr>
        <p:grpSpPr>
          <a:xfrm>
            <a:off x="541104" y="280538"/>
            <a:ext cx="7400257" cy="434588"/>
            <a:chOff x="1442175" y="748100"/>
            <a:chExt cx="19723500" cy="1158900"/>
          </a:xfrm>
        </p:grpSpPr>
        <p:cxnSp>
          <p:nvCxnSpPr>
            <p:cNvPr id="437" name="Google Shape;437;p76"/>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38" name="Google Shape;438;p76"/>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a:t>
              </a:r>
              <a:endParaRPr sz="2600" b="0" i="0" u="none" strike="noStrike" cap="none">
                <a:solidFill>
                  <a:srgbClr val="00426E"/>
                </a:solidFill>
                <a:latin typeface="Lato Black"/>
                <a:ea typeface="Lato Black"/>
                <a:cs typeface="Lato Black"/>
                <a:sym typeface="Lato Black"/>
              </a:endParaRPr>
            </a:p>
          </p:txBody>
        </p:sp>
      </p:grpSp>
      <p:pic>
        <p:nvPicPr>
          <p:cNvPr id="15" name="Picture 14" descr="A close up of a logo&#10;&#10;Description automatically generated">
            <a:extLst>
              <a:ext uri="{FF2B5EF4-FFF2-40B4-BE49-F238E27FC236}">
                <a16:creationId xmlns:a16="http://schemas.microsoft.com/office/drawing/2014/main" id="{50721B56-9214-40A0-8C77-4C0EDF07E114}"/>
              </a:ext>
            </a:extLst>
          </p:cNvPr>
          <p:cNvPicPr>
            <a:picLocks noChangeAspect="1"/>
          </p:cNvPicPr>
          <p:nvPr/>
        </p:nvPicPr>
        <p:blipFill>
          <a:blip r:embed="rId8"/>
          <a:stretch>
            <a:fillRect/>
          </a:stretch>
        </p:blipFill>
        <p:spPr>
          <a:xfrm>
            <a:off x="8238048" y="95365"/>
            <a:ext cx="491282" cy="8751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77"/>
          <p:cNvPicPr preferRelativeResize="0"/>
          <p:nvPr/>
        </p:nvPicPr>
        <p:blipFill rotWithShape="1">
          <a:blip r:embed="rId3">
            <a:alphaModFix/>
          </a:blip>
          <a:srcRect/>
          <a:stretch/>
        </p:blipFill>
        <p:spPr>
          <a:xfrm>
            <a:off x="1592259" y="1307906"/>
            <a:ext cx="5409198" cy="3035137"/>
          </a:xfrm>
          <a:prstGeom prst="rect">
            <a:avLst/>
          </a:prstGeom>
          <a:noFill/>
          <a:ln>
            <a:noFill/>
          </a:ln>
        </p:spPr>
      </p:pic>
      <p:sp>
        <p:nvSpPr>
          <p:cNvPr id="445" name="Google Shape;445;p77"/>
          <p:cNvSpPr txBox="1"/>
          <p:nvPr/>
        </p:nvSpPr>
        <p:spPr>
          <a:xfrm>
            <a:off x="3699052" y="747872"/>
            <a:ext cx="17460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1 column = 1 attribute</a:t>
            </a:r>
            <a:endParaRPr sz="900" b="1" i="0" u="none" strike="noStrike" cap="none">
              <a:solidFill>
                <a:srgbClr val="00426E"/>
              </a:solidFill>
              <a:latin typeface="Lato"/>
              <a:ea typeface="Lato"/>
              <a:cs typeface="Lato"/>
              <a:sym typeface="Lato"/>
            </a:endParaRPr>
          </a:p>
        </p:txBody>
      </p:sp>
      <p:cxnSp>
        <p:nvCxnSpPr>
          <p:cNvPr id="446" name="Google Shape;446;p77"/>
          <p:cNvCxnSpPr/>
          <p:nvPr/>
        </p:nvCxnSpPr>
        <p:spPr>
          <a:xfrm>
            <a:off x="4456112" y="957984"/>
            <a:ext cx="0" cy="411000"/>
          </a:xfrm>
          <a:prstGeom prst="straightConnector1">
            <a:avLst/>
          </a:prstGeom>
          <a:noFill/>
          <a:ln w="38100" cap="flat" cmpd="sng">
            <a:solidFill>
              <a:srgbClr val="00426E"/>
            </a:solidFill>
            <a:prstDash val="solid"/>
            <a:round/>
            <a:headEnd type="none" w="sm" len="sm"/>
            <a:tailEnd type="triangle" w="med" len="med"/>
          </a:ln>
        </p:spPr>
      </p:cxnSp>
      <p:cxnSp>
        <p:nvCxnSpPr>
          <p:cNvPr id="447" name="Google Shape;447;p77"/>
          <p:cNvCxnSpPr/>
          <p:nvPr/>
        </p:nvCxnSpPr>
        <p:spPr>
          <a:xfrm rot="10800000">
            <a:off x="7032939" y="1759491"/>
            <a:ext cx="565200" cy="0"/>
          </a:xfrm>
          <a:prstGeom prst="straightConnector1">
            <a:avLst/>
          </a:prstGeom>
          <a:noFill/>
          <a:ln w="38100" cap="flat" cmpd="sng">
            <a:solidFill>
              <a:srgbClr val="00426E"/>
            </a:solidFill>
            <a:prstDash val="solid"/>
            <a:round/>
            <a:headEnd type="none" w="sm" len="sm"/>
            <a:tailEnd type="triangle" w="med" len="med"/>
          </a:ln>
        </p:spPr>
      </p:cxnSp>
      <p:sp>
        <p:nvSpPr>
          <p:cNvPr id="448" name="Google Shape;448;p77"/>
          <p:cNvSpPr txBox="1"/>
          <p:nvPr/>
        </p:nvSpPr>
        <p:spPr>
          <a:xfrm>
            <a:off x="7626729" y="1667297"/>
            <a:ext cx="1248000" cy="527400"/>
          </a:xfrm>
          <a:prstGeom prst="rect">
            <a:avLst/>
          </a:prstGeom>
          <a:noFill/>
          <a:ln>
            <a:noFill/>
          </a:ln>
        </p:spPr>
        <p:txBody>
          <a:bodyPr spcFirstLastPara="1" wrap="square" lIns="17150" tIns="17150" rIns="17150" bIns="1715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1 row = 1 observation</a:t>
            </a:r>
            <a:endParaRPr sz="900" b="1" i="0" u="none" strike="noStrike" cap="none">
              <a:solidFill>
                <a:srgbClr val="00426E"/>
              </a:solidFill>
              <a:latin typeface="Lato"/>
              <a:ea typeface="Lato"/>
              <a:cs typeface="Lato"/>
              <a:sym typeface="Lato"/>
            </a:endParaRPr>
          </a:p>
        </p:txBody>
      </p:sp>
      <p:sp>
        <p:nvSpPr>
          <p:cNvPr id="449" name="Google Shape;449;p77"/>
          <p:cNvSpPr/>
          <p:nvPr/>
        </p:nvSpPr>
        <p:spPr>
          <a:xfrm>
            <a:off x="6416207" y="1256334"/>
            <a:ext cx="565200" cy="411000"/>
          </a:xfrm>
          <a:prstGeom prst="ellipse">
            <a:avLst/>
          </a:prstGeom>
          <a:noFill/>
          <a:ln w="38100" cap="flat" cmpd="sng">
            <a:solidFill>
              <a:srgbClr val="00426E"/>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50" name="Google Shape;450;p77"/>
          <p:cNvSpPr txBox="1"/>
          <p:nvPr/>
        </p:nvSpPr>
        <p:spPr>
          <a:xfrm>
            <a:off x="5842168" y="747872"/>
            <a:ext cx="17460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target variable</a:t>
            </a:r>
            <a:endParaRPr sz="900" b="1" i="0" u="none" strike="noStrike" cap="none">
              <a:solidFill>
                <a:srgbClr val="00426E"/>
              </a:solidFill>
              <a:latin typeface="Lato"/>
              <a:ea typeface="Lato"/>
              <a:cs typeface="Lato"/>
              <a:sym typeface="Lato"/>
            </a:endParaRPr>
          </a:p>
        </p:txBody>
      </p:sp>
      <p:cxnSp>
        <p:nvCxnSpPr>
          <p:cNvPr id="451" name="Google Shape;451;p77"/>
          <p:cNvCxnSpPr/>
          <p:nvPr/>
        </p:nvCxnSpPr>
        <p:spPr>
          <a:xfrm flipH="1">
            <a:off x="6680497" y="957984"/>
            <a:ext cx="4500" cy="212700"/>
          </a:xfrm>
          <a:prstGeom prst="straightConnector1">
            <a:avLst/>
          </a:prstGeom>
          <a:noFill/>
          <a:ln w="38100" cap="flat" cmpd="sng">
            <a:solidFill>
              <a:srgbClr val="00426E"/>
            </a:solidFill>
            <a:prstDash val="solid"/>
            <a:round/>
            <a:headEnd type="none" w="sm" len="sm"/>
            <a:tailEnd type="triangle" w="med" len="med"/>
          </a:ln>
        </p:spPr>
      </p:cxnSp>
      <p:sp>
        <p:nvSpPr>
          <p:cNvPr id="452" name="Google Shape;452;p77"/>
          <p:cNvSpPr txBox="1"/>
          <p:nvPr/>
        </p:nvSpPr>
        <p:spPr>
          <a:xfrm>
            <a:off x="498278" y="841659"/>
            <a:ext cx="12048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spreadsheet = dataset</a:t>
            </a:r>
            <a:endParaRPr sz="900" b="1" i="0" u="none" strike="noStrike" cap="none">
              <a:solidFill>
                <a:srgbClr val="00426E"/>
              </a:solidFill>
              <a:latin typeface="Lato"/>
              <a:ea typeface="Lato"/>
              <a:cs typeface="Lato"/>
              <a:sym typeface="Lato"/>
            </a:endParaRPr>
          </a:p>
        </p:txBody>
      </p:sp>
      <p:sp>
        <p:nvSpPr>
          <p:cNvPr id="453" name="Google Shape;453;p77"/>
          <p:cNvSpPr/>
          <p:nvPr/>
        </p:nvSpPr>
        <p:spPr>
          <a:xfrm>
            <a:off x="1894033" y="1457700"/>
            <a:ext cx="4463400" cy="2885400"/>
          </a:xfrm>
          <a:prstGeom prst="rect">
            <a:avLst/>
          </a:prstGeom>
          <a:noFill/>
          <a:ln w="38100" cap="flat" cmpd="sng">
            <a:solidFill>
              <a:srgbClr val="00426E"/>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54" name="Google Shape;454;p77"/>
          <p:cNvSpPr txBox="1"/>
          <p:nvPr/>
        </p:nvSpPr>
        <p:spPr>
          <a:xfrm>
            <a:off x="3141127" y="4478869"/>
            <a:ext cx="17460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training data</a:t>
            </a:r>
            <a:endParaRPr sz="900" b="1" i="0" u="none" strike="noStrike" cap="none">
              <a:solidFill>
                <a:srgbClr val="00426E"/>
              </a:solidFill>
              <a:latin typeface="Lato"/>
              <a:ea typeface="Lato"/>
              <a:cs typeface="Lato"/>
              <a:sym typeface="Lato"/>
            </a:endParaRPr>
          </a:p>
        </p:txBody>
      </p:sp>
      <p:grpSp>
        <p:nvGrpSpPr>
          <p:cNvPr id="455" name="Google Shape;455;p77"/>
          <p:cNvGrpSpPr/>
          <p:nvPr/>
        </p:nvGrpSpPr>
        <p:grpSpPr>
          <a:xfrm>
            <a:off x="541104" y="280538"/>
            <a:ext cx="7400257" cy="434588"/>
            <a:chOff x="1442175" y="748100"/>
            <a:chExt cx="19723500" cy="1158900"/>
          </a:xfrm>
        </p:grpSpPr>
        <p:cxnSp>
          <p:nvCxnSpPr>
            <p:cNvPr id="456" name="Google Shape;456;p77"/>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57" name="Google Shape;457;p77"/>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a:t>
              </a:r>
              <a:endParaRPr sz="2600" b="0" i="0" u="none" strike="noStrike" cap="none">
                <a:solidFill>
                  <a:srgbClr val="00426E"/>
                </a:solidFill>
                <a:latin typeface="Lato Black"/>
                <a:ea typeface="Lato Black"/>
                <a:cs typeface="Lato Black"/>
                <a:sym typeface="Lato Black"/>
              </a:endParaRPr>
            </a:p>
          </p:txBody>
        </p:sp>
      </p:grpSp>
      <p:pic>
        <p:nvPicPr>
          <p:cNvPr id="17" name="Picture 16" descr="A close up of a logo&#10;&#10;Description automatically generated">
            <a:extLst>
              <a:ext uri="{FF2B5EF4-FFF2-40B4-BE49-F238E27FC236}">
                <a16:creationId xmlns:a16="http://schemas.microsoft.com/office/drawing/2014/main" id="{22AB39CA-9202-4404-A28E-5E3FE61D5FE6}"/>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78"/>
          <p:cNvGrpSpPr/>
          <p:nvPr/>
        </p:nvGrpSpPr>
        <p:grpSpPr>
          <a:xfrm>
            <a:off x="541104" y="280538"/>
            <a:ext cx="7400257" cy="434588"/>
            <a:chOff x="1442175" y="748100"/>
            <a:chExt cx="19723500" cy="1158900"/>
          </a:xfrm>
        </p:grpSpPr>
        <p:cxnSp>
          <p:nvCxnSpPr>
            <p:cNvPr id="464" name="Google Shape;464;p78"/>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65" name="Google Shape;465;p78"/>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a:t>
              </a:r>
              <a:endParaRPr sz="2600" b="0" i="0" u="none" strike="noStrike" cap="none">
                <a:solidFill>
                  <a:srgbClr val="00426E"/>
                </a:solidFill>
                <a:latin typeface="Lato Black"/>
                <a:ea typeface="Lato Black"/>
                <a:cs typeface="Lato Black"/>
                <a:sym typeface="Lato Black"/>
              </a:endParaRPr>
            </a:p>
          </p:txBody>
        </p:sp>
      </p:grpSp>
      <p:sp>
        <p:nvSpPr>
          <p:cNvPr id="467" name="Google Shape;467;p78"/>
          <p:cNvSpPr txBox="1"/>
          <p:nvPr/>
        </p:nvSpPr>
        <p:spPr>
          <a:xfrm>
            <a:off x="635046" y="901116"/>
            <a:ext cx="8211300" cy="527400"/>
          </a:xfrm>
          <a:prstGeom prst="rect">
            <a:avLst/>
          </a:prstGeom>
          <a:noFill/>
          <a:ln>
            <a:noFill/>
          </a:ln>
        </p:spPr>
        <p:txBody>
          <a:bodyPr spcFirstLastPara="1" wrap="square" lIns="17150" tIns="17150" rIns="17150" bIns="1715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Data cleaning involves identifying any issues with our data and confirming our</a:t>
            </a:r>
            <a:endParaRPr sz="1800" b="0" i="0" u="none" strike="noStrike" cap="none">
              <a:solidFill>
                <a:srgbClr val="00426E"/>
              </a:solidFill>
              <a:latin typeface="Lato"/>
              <a:ea typeface="Lato"/>
              <a:cs typeface="Lato"/>
              <a:sym typeface="Lato"/>
            </a:endParaRPr>
          </a:p>
          <a:p>
            <a:pPr marL="0" marR="0" lvl="0" indent="0" algn="l"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qualitative understanding of the data.</a:t>
            </a:r>
            <a:endParaRPr sz="1800" b="0" i="0" u="none" strike="noStrike" cap="none">
              <a:solidFill>
                <a:srgbClr val="00426E"/>
              </a:solidFill>
              <a:latin typeface="Lato"/>
              <a:ea typeface="Lato"/>
              <a:cs typeface="Lato"/>
              <a:sym typeface="Lato"/>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468" name="Google Shape;468;p78"/>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469" name="Google Shape;469;p78"/>
          <p:cNvSpPr txBox="1"/>
          <p:nvPr/>
        </p:nvSpPr>
        <p:spPr>
          <a:xfrm>
            <a:off x="1646930" y="1830881"/>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Missing Data</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Is there missing data? Is it</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missing systematically?</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sp>
        <p:nvSpPr>
          <p:cNvPr id="470" name="Google Shape;470;p78"/>
          <p:cNvSpPr txBox="1"/>
          <p:nvPr/>
        </p:nvSpPr>
        <p:spPr>
          <a:xfrm>
            <a:off x="5415655" y="3004856"/>
            <a:ext cx="33423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Data Range</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Are all values in the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expected range? </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Are all loan_amounts greater than 0?</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sp>
        <p:nvSpPr>
          <p:cNvPr id="471" name="Google Shape;471;p78"/>
          <p:cNvSpPr txBox="1"/>
          <p:nvPr/>
        </p:nvSpPr>
        <p:spPr>
          <a:xfrm>
            <a:off x="1646930" y="3004856"/>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Times Series Validation</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Is the data for the correct</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time range?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Are there unusual spikes in</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the volume of loans over</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time?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sp>
        <p:nvSpPr>
          <p:cNvPr id="472" name="Google Shape;472;p78"/>
          <p:cNvSpPr txBox="1"/>
          <p:nvPr/>
        </p:nvSpPr>
        <p:spPr>
          <a:xfrm>
            <a:off x="5415655" y="1830881"/>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Data Type</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Are all variables the right type?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Is a date treated like a date?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pic>
        <p:nvPicPr>
          <p:cNvPr id="473" name="Google Shape;473;p78"/>
          <p:cNvPicPr preferRelativeResize="0"/>
          <p:nvPr/>
        </p:nvPicPr>
        <p:blipFill rotWithShape="1">
          <a:blip r:embed="rId3">
            <a:alphaModFix/>
          </a:blip>
          <a:srcRect/>
          <a:stretch/>
        </p:blipFill>
        <p:spPr>
          <a:xfrm>
            <a:off x="907654" y="1999449"/>
            <a:ext cx="867056" cy="867056"/>
          </a:xfrm>
          <a:prstGeom prst="rect">
            <a:avLst/>
          </a:prstGeom>
          <a:noFill/>
          <a:ln>
            <a:noFill/>
          </a:ln>
        </p:spPr>
      </p:pic>
      <p:pic>
        <p:nvPicPr>
          <p:cNvPr id="474" name="Google Shape;474;p78"/>
          <p:cNvPicPr preferRelativeResize="0"/>
          <p:nvPr/>
        </p:nvPicPr>
        <p:blipFill rotWithShape="1">
          <a:blip r:embed="rId4">
            <a:alphaModFix/>
          </a:blip>
          <a:srcRect t="20357" b="22997"/>
          <a:stretch/>
        </p:blipFill>
        <p:spPr>
          <a:xfrm>
            <a:off x="872057" y="3367861"/>
            <a:ext cx="946411" cy="535781"/>
          </a:xfrm>
          <a:prstGeom prst="rect">
            <a:avLst/>
          </a:prstGeom>
          <a:noFill/>
          <a:ln>
            <a:noFill/>
          </a:ln>
        </p:spPr>
      </p:pic>
      <p:grpSp>
        <p:nvGrpSpPr>
          <p:cNvPr id="475" name="Google Shape;475;p78"/>
          <p:cNvGrpSpPr/>
          <p:nvPr/>
        </p:nvGrpSpPr>
        <p:grpSpPr>
          <a:xfrm>
            <a:off x="4395836" y="1973756"/>
            <a:ext cx="1095966" cy="864122"/>
            <a:chOff x="12714000" y="5652775"/>
            <a:chExt cx="2922575" cy="2304325"/>
          </a:xfrm>
        </p:grpSpPr>
        <p:pic>
          <p:nvPicPr>
            <p:cNvPr id="476" name="Google Shape;476;p78"/>
            <p:cNvPicPr preferRelativeResize="0"/>
            <p:nvPr/>
          </p:nvPicPr>
          <p:blipFill rotWithShape="1">
            <a:blip r:embed="rId5">
              <a:alphaModFix/>
            </a:blip>
            <a:srcRect/>
            <a:stretch/>
          </p:blipFill>
          <p:spPr>
            <a:xfrm>
              <a:off x="12714000" y="5903400"/>
              <a:ext cx="1169075" cy="1169075"/>
            </a:xfrm>
            <a:prstGeom prst="rect">
              <a:avLst/>
            </a:prstGeom>
            <a:noFill/>
            <a:ln>
              <a:noFill/>
            </a:ln>
          </p:spPr>
        </p:pic>
        <p:pic>
          <p:nvPicPr>
            <p:cNvPr id="477" name="Google Shape;477;p78"/>
            <p:cNvPicPr preferRelativeResize="0"/>
            <p:nvPr/>
          </p:nvPicPr>
          <p:blipFill rotWithShape="1">
            <a:blip r:embed="rId6">
              <a:alphaModFix/>
            </a:blip>
            <a:srcRect/>
            <a:stretch/>
          </p:blipFill>
          <p:spPr>
            <a:xfrm>
              <a:off x="14216875" y="5652775"/>
              <a:ext cx="1419700" cy="1419700"/>
            </a:xfrm>
            <a:prstGeom prst="rect">
              <a:avLst/>
            </a:prstGeom>
            <a:noFill/>
            <a:ln>
              <a:noFill/>
            </a:ln>
          </p:spPr>
        </p:pic>
        <p:pic>
          <p:nvPicPr>
            <p:cNvPr id="478" name="Google Shape;478;p78"/>
            <p:cNvPicPr preferRelativeResize="0"/>
            <p:nvPr/>
          </p:nvPicPr>
          <p:blipFill rotWithShape="1">
            <a:blip r:embed="rId7">
              <a:alphaModFix/>
            </a:blip>
            <a:srcRect/>
            <a:stretch/>
          </p:blipFill>
          <p:spPr>
            <a:xfrm>
              <a:off x="13324725" y="6528350"/>
              <a:ext cx="1428750" cy="1428750"/>
            </a:xfrm>
            <a:prstGeom prst="rect">
              <a:avLst/>
            </a:prstGeom>
            <a:noFill/>
            <a:ln>
              <a:noFill/>
            </a:ln>
          </p:spPr>
        </p:pic>
      </p:grpSp>
      <p:pic>
        <p:nvPicPr>
          <p:cNvPr id="479" name="Google Shape;479;p78"/>
          <p:cNvPicPr preferRelativeResize="0"/>
          <p:nvPr/>
        </p:nvPicPr>
        <p:blipFill rotWithShape="1">
          <a:blip r:embed="rId8">
            <a:alphaModFix/>
          </a:blip>
          <a:srcRect/>
          <a:stretch/>
        </p:blipFill>
        <p:spPr>
          <a:xfrm>
            <a:off x="4446807" y="3138708"/>
            <a:ext cx="994078" cy="994078"/>
          </a:xfrm>
          <a:prstGeom prst="rect">
            <a:avLst/>
          </a:prstGeom>
          <a:noFill/>
          <a:ln>
            <a:noFill/>
          </a:ln>
        </p:spPr>
      </p:pic>
      <p:pic>
        <p:nvPicPr>
          <p:cNvPr id="19" name="Picture 18" descr="A close up of a logo&#10;&#10;Description automatically generated">
            <a:extLst>
              <a:ext uri="{FF2B5EF4-FFF2-40B4-BE49-F238E27FC236}">
                <a16:creationId xmlns:a16="http://schemas.microsoft.com/office/drawing/2014/main" id="{D46621EC-1282-4331-97FC-E76591BF002B}"/>
              </a:ext>
            </a:extLst>
          </p:cNvPr>
          <p:cNvPicPr>
            <a:picLocks noChangeAspect="1"/>
          </p:cNvPicPr>
          <p:nvPr/>
        </p:nvPicPr>
        <p:blipFill>
          <a:blip r:embed="rId9"/>
          <a:stretch>
            <a:fillRect/>
          </a:stretch>
        </p:blipFill>
        <p:spPr>
          <a:xfrm>
            <a:off x="8238048" y="95365"/>
            <a:ext cx="491282" cy="8751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484" name="Google Shape;484;p79"/>
          <p:cNvGrpSpPr/>
          <p:nvPr/>
        </p:nvGrpSpPr>
        <p:grpSpPr>
          <a:xfrm>
            <a:off x="541104" y="280538"/>
            <a:ext cx="7400257" cy="434588"/>
            <a:chOff x="1442175" y="748100"/>
            <a:chExt cx="19723500" cy="1158900"/>
          </a:xfrm>
        </p:grpSpPr>
        <p:cxnSp>
          <p:nvCxnSpPr>
            <p:cNvPr id="485" name="Google Shape;485;p79"/>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486" name="Google Shape;486;p79"/>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a:t>
              </a:r>
              <a:endParaRPr sz="2600" b="0" i="0" u="none" strike="noStrike" cap="none">
                <a:solidFill>
                  <a:srgbClr val="00426E"/>
                </a:solidFill>
                <a:latin typeface="Lato Black"/>
                <a:ea typeface="Lato Black"/>
                <a:cs typeface="Lato Black"/>
                <a:sym typeface="Lato Black"/>
              </a:endParaRPr>
            </a:p>
          </p:txBody>
        </p:sp>
      </p:grpSp>
      <p:sp>
        <p:nvSpPr>
          <p:cNvPr id="488" name="Google Shape;488;p79"/>
          <p:cNvSpPr txBox="1"/>
          <p:nvPr/>
        </p:nvSpPr>
        <p:spPr>
          <a:xfrm>
            <a:off x="635046" y="901116"/>
            <a:ext cx="8211300" cy="527400"/>
          </a:xfrm>
          <a:prstGeom prst="rect">
            <a:avLst/>
          </a:prstGeom>
          <a:noFill/>
          <a:ln>
            <a:noFill/>
          </a:ln>
        </p:spPr>
        <p:txBody>
          <a:bodyPr spcFirstLastPara="1" wrap="square" lIns="17150" tIns="17150" rIns="17150" bIns="1715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Let’s step through some examples:</a:t>
            </a:r>
            <a:endParaRPr sz="1800" b="0" i="0" u="none" strike="noStrike" cap="none">
              <a:solidFill>
                <a:srgbClr val="00426E"/>
              </a:solidFill>
              <a:latin typeface="Lato"/>
              <a:ea typeface="Lato"/>
              <a:cs typeface="Lato"/>
              <a:sym typeface="Lato"/>
            </a:endParaRPr>
          </a:p>
        </p:txBody>
      </p:sp>
      <p:sp>
        <p:nvSpPr>
          <p:cNvPr id="489" name="Google Shape;489;p79"/>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grpSp>
        <p:nvGrpSpPr>
          <p:cNvPr id="490" name="Google Shape;490;p79"/>
          <p:cNvGrpSpPr/>
          <p:nvPr/>
        </p:nvGrpSpPr>
        <p:grpSpPr>
          <a:xfrm>
            <a:off x="4461205" y="1428454"/>
            <a:ext cx="1708416" cy="727088"/>
            <a:chOff x="10518623" y="3809210"/>
            <a:chExt cx="4553348" cy="1938900"/>
          </a:xfrm>
        </p:grpSpPr>
        <p:sp>
          <p:nvSpPr>
            <p:cNvPr id="491" name="Google Shape;491;p79"/>
            <p:cNvSpPr/>
            <p:nvPr/>
          </p:nvSpPr>
          <p:spPr>
            <a:xfrm>
              <a:off x="10518623" y="3809210"/>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2" name="Google Shape;492;p79"/>
            <p:cNvSpPr txBox="1"/>
            <p:nvPr/>
          </p:nvSpPr>
          <p:spPr>
            <a:xfrm>
              <a:off x="11615370" y="3809210"/>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Missing data</a:t>
              </a:r>
              <a:endParaRPr sz="1100" b="0" i="0" u="none" strike="noStrike" cap="none">
                <a:solidFill>
                  <a:srgbClr val="00426E"/>
                </a:solidFill>
                <a:latin typeface="Lato"/>
                <a:ea typeface="Lato"/>
                <a:cs typeface="Lato"/>
                <a:sym typeface="Lato"/>
              </a:endParaRPr>
            </a:p>
          </p:txBody>
        </p:sp>
      </p:grpSp>
      <p:sp>
        <p:nvSpPr>
          <p:cNvPr id="493" name="Google Shape;493;p79"/>
          <p:cNvSpPr/>
          <p:nvPr/>
        </p:nvSpPr>
        <p:spPr>
          <a:xfrm>
            <a:off x="3006294" y="1428454"/>
            <a:ext cx="1607100" cy="7272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4" name="Google Shape;494;p79"/>
          <p:cNvSpPr txBox="1"/>
          <p:nvPr/>
        </p:nvSpPr>
        <p:spPr>
          <a:xfrm>
            <a:off x="3478182" y="1428454"/>
            <a:ext cx="1296900" cy="7272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Data</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cleaning</a:t>
            </a:r>
            <a:endParaRPr sz="1100" b="0" i="0" u="none" strike="noStrike" cap="none">
              <a:solidFill>
                <a:srgbClr val="00426E"/>
              </a:solidFill>
              <a:latin typeface="Lato"/>
              <a:ea typeface="Lato"/>
              <a:cs typeface="Lato"/>
              <a:sym typeface="Lato"/>
            </a:endParaRPr>
          </a:p>
        </p:txBody>
      </p:sp>
      <p:sp>
        <p:nvSpPr>
          <p:cNvPr id="495" name="Google Shape;495;p79"/>
          <p:cNvSpPr txBox="1"/>
          <p:nvPr/>
        </p:nvSpPr>
        <p:spPr>
          <a:xfrm>
            <a:off x="833121" y="3447328"/>
            <a:ext cx="33300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After gaining an initial</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understanding of your data, you</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may need to transform it to be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used in analysis</a:t>
            </a:r>
            <a:endParaRPr sz="1500" b="1" i="0" u="none" strike="noStrike" cap="none">
              <a:solidFill>
                <a:srgbClr val="00426E"/>
              </a:solidFill>
              <a:latin typeface="Lato"/>
              <a:ea typeface="Lato"/>
              <a:cs typeface="Lato"/>
              <a:sym typeface="Lato"/>
            </a:endParaRPr>
          </a:p>
        </p:txBody>
      </p:sp>
      <p:cxnSp>
        <p:nvCxnSpPr>
          <p:cNvPr id="496" name="Google Shape;496;p79"/>
          <p:cNvCxnSpPr/>
          <p:nvPr/>
        </p:nvCxnSpPr>
        <p:spPr>
          <a:xfrm>
            <a:off x="3627286" y="4127728"/>
            <a:ext cx="822000" cy="66000"/>
          </a:xfrm>
          <a:prstGeom prst="straightConnector1">
            <a:avLst/>
          </a:prstGeom>
          <a:noFill/>
          <a:ln w="38100" cap="flat" cmpd="sng">
            <a:solidFill>
              <a:srgbClr val="00426E"/>
            </a:solidFill>
            <a:prstDash val="solid"/>
            <a:round/>
            <a:headEnd type="none" w="sm" len="sm"/>
            <a:tailEnd type="triangle" w="med" len="med"/>
          </a:ln>
        </p:spPr>
      </p:cxnSp>
      <p:grpSp>
        <p:nvGrpSpPr>
          <p:cNvPr id="497" name="Google Shape;497;p79"/>
          <p:cNvGrpSpPr/>
          <p:nvPr/>
        </p:nvGrpSpPr>
        <p:grpSpPr>
          <a:xfrm>
            <a:off x="4461205" y="2238418"/>
            <a:ext cx="1737006" cy="727088"/>
            <a:chOff x="10518623" y="5888522"/>
            <a:chExt cx="4629548" cy="1938900"/>
          </a:xfrm>
        </p:grpSpPr>
        <p:sp>
          <p:nvSpPr>
            <p:cNvPr id="498" name="Google Shape;498;p79"/>
            <p:cNvSpPr/>
            <p:nvPr/>
          </p:nvSpPr>
          <p:spPr>
            <a:xfrm>
              <a:off x="10518623" y="5888522"/>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99" name="Google Shape;499;p79"/>
            <p:cNvSpPr txBox="1"/>
            <p:nvPr/>
          </p:nvSpPr>
          <p:spPr>
            <a:xfrm>
              <a:off x="11691570" y="5888522"/>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Time series</a:t>
              </a:r>
              <a:endParaRPr sz="1100" b="0" i="0" u="none" strike="noStrike" cap="none">
                <a:solidFill>
                  <a:srgbClr val="00426E"/>
                </a:solidFill>
                <a:latin typeface="Lato"/>
                <a:ea typeface="Lato"/>
                <a:cs typeface="Lato"/>
                <a:sym typeface="Lato"/>
              </a:endParaRPr>
            </a:p>
          </p:txBody>
        </p:sp>
      </p:grpSp>
      <p:grpSp>
        <p:nvGrpSpPr>
          <p:cNvPr id="500" name="Google Shape;500;p79"/>
          <p:cNvGrpSpPr/>
          <p:nvPr/>
        </p:nvGrpSpPr>
        <p:grpSpPr>
          <a:xfrm>
            <a:off x="4461205" y="3048354"/>
            <a:ext cx="1737006" cy="727088"/>
            <a:chOff x="10518623" y="7835447"/>
            <a:chExt cx="4629548" cy="1938900"/>
          </a:xfrm>
        </p:grpSpPr>
        <p:sp>
          <p:nvSpPr>
            <p:cNvPr id="501" name="Google Shape;501;p79"/>
            <p:cNvSpPr/>
            <p:nvPr/>
          </p:nvSpPr>
          <p:spPr>
            <a:xfrm>
              <a:off x="10518623" y="7835447"/>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2" name="Google Shape;502;p79"/>
            <p:cNvSpPr txBox="1"/>
            <p:nvPr/>
          </p:nvSpPr>
          <p:spPr>
            <a:xfrm>
              <a:off x="11691570" y="7835447"/>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Data types</a:t>
              </a:r>
              <a:endParaRPr sz="1100" b="0" i="0" u="none" strike="noStrike" cap="none">
                <a:solidFill>
                  <a:srgbClr val="00426E"/>
                </a:solidFill>
                <a:latin typeface="Lato"/>
                <a:ea typeface="Lato"/>
                <a:cs typeface="Lato"/>
                <a:sym typeface="Lato"/>
              </a:endParaRPr>
            </a:p>
          </p:txBody>
        </p:sp>
      </p:grpSp>
      <p:grpSp>
        <p:nvGrpSpPr>
          <p:cNvPr id="503" name="Google Shape;503;p79"/>
          <p:cNvGrpSpPr/>
          <p:nvPr/>
        </p:nvGrpSpPr>
        <p:grpSpPr>
          <a:xfrm>
            <a:off x="4461205" y="3858289"/>
            <a:ext cx="1794187" cy="727088"/>
            <a:chOff x="10518623" y="9983972"/>
            <a:chExt cx="4781948" cy="1938900"/>
          </a:xfrm>
        </p:grpSpPr>
        <p:sp>
          <p:nvSpPr>
            <p:cNvPr id="504" name="Google Shape;504;p79"/>
            <p:cNvSpPr/>
            <p:nvPr/>
          </p:nvSpPr>
          <p:spPr>
            <a:xfrm>
              <a:off x="10518623" y="9983972"/>
              <a:ext cx="4283400" cy="19389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05" name="Google Shape;505;p79"/>
            <p:cNvSpPr txBox="1"/>
            <p:nvPr/>
          </p:nvSpPr>
          <p:spPr>
            <a:xfrm>
              <a:off x="11843970" y="9983972"/>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Transforming</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variables</a:t>
              </a:r>
              <a:endParaRPr sz="1100" b="0" i="0" u="none" strike="noStrike" cap="none">
                <a:solidFill>
                  <a:srgbClr val="00426E"/>
                </a:solidFill>
                <a:latin typeface="Lato"/>
                <a:ea typeface="Lato"/>
                <a:cs typeface="Lato"/>
                <a:sym typeface="Lato"/>
              </a:endParaRPr>
            </a:p>
          </p:txBody>
        </p:sp>
      </p:grpSp>
      <p:pic>
        <p:nvPicPr>
          <p:cNvPr id="506" name="Google Shape;506;p79"/>
          <p:cNvPicPr preferRelativeResize="0"/>
          <p:nvPr/>
        </p:nvPicPr>
        <p:blipFill rotWithShape="1">
          <a:blip r:embed="rId3">
            <a:alphaModFix/>
          </a:blip>
          <a:srcRect/>
          <a:stretch/>
        </p:blipFill>
        <p:spPr>
          <a:xfrm>
            <a:off x="6259924" y="1422319"/>
            <a:ext cx="750094" cy="739378"/>
          </a:xfrm>
          <a:prstGeom prst="rect">
            <a:avLst/>
          </a:prstGeom>
          <a:noFill/>
          <a:ln>
            <a:noFill/>
          </a:ln>
        </p:spPr>
      </p:pic>
      <p:pic>
        <p:nvPicPr>
          <p:cNvPr id="507" name="Google Shape;507;p79"/>
          <p:cNvPicPr preferRelativeResize="0"/>
          <p:nvPr/>
        </p:nvPicPr>
        <p:blipFill rotWithShape="1">
          <a:blip r:embed="rId4">
            <a:alphaModFix/>
          </a:blip>
          <a:srcRect/>
          <a:stretch/>
        </p:blipFill>
        <p:spPr>
          <a:xfrm>
            <a:off x="6322460" y="2267995"/>
            <a:ext cx="625078" cy="667941"/>
          </a:xfrm>
          <a:prstGeom prst="rect">
            <a:avLst/>
          </a:prstGeom>
          <a:noFill/>
          <a:ln>
            <a:noFill/>
          </a:ln>
        </p:spPr>
      </p:pic>
      <p:pic>
        <p:nvPicPr>
          <p:cNvPr id="508" name="Google Shape;508;p79"/>
          <p:cNvPicPr preferRelativeResize="0"/>
          <p:nvPr/>
        </p:nvPicPr>
        <p:blipFill rotWithShape="1">
          <a:blip r:embed="rId5">
            <a:alphaModFix/>
          </a:blip>
          <a:srcRect/>
          <a:stretch/>
        </p:blipFill>
        <p:spPr>
          <a:xfrm>
            <a:off x="6301016" y="3106505"/>
            <a:ext cx="667941" cy="610791"/>
          </a:xfrm>
          <a:prstGeom prst="rect">
            <a:avLst/>
          </a:prstGeom>
          <a:noFill/>
          <a:ln>
            <a:noFill/>
          </a:ln>
        </p:spPr>
      </p:pic>
      <p:pic>
        <p:nvPicPr>
          <p:cNvPr id="509" name="Google Shape;509;p79"/>
          <p:cNvPicPr preferRelativeResize="0"/>
          <p:nvPr/>
        </p:nvPicPr>
        <p:blipFill rotWithShape="1">
          <a:blip r:embed="rId6">
            <a:alphaModFix/>
          </a:blip>
          <a:srcRect/>
          <a:stretch/>
        </p:blipFill>
        <p:spPr>
          <a:xfrm>
            <a:off x="6267068" y="3862861"/>
            <a:ext cx="735806" cy="717947"/>
          </a:xfrm>
          <a:prstGeom prst="rect">
            <a:avLst/>
          </a:prstGeom>
          <a:noFill/>
          <a:ln>
            <a:noFill/>
          </a:ln>
        </p:spPr>
      </p:pic>
      <p:pic>
        <p:nvPicPr>
          <p:cNvPr id="28" name="Picture 27" descr="A close up of a logo&#10;&#10;Description automatically generated">
            <a:extLst>
              <a:ext uri="{FF2B5EF4-FFF2-40B4-BE49-F238E27FC236}">
                <a16:creationId xmlns:a16="http://schemas.microsoft.com/office/drawing/2014/main" id="{36754666-4AF9-4C60-B2E2-9B0D0B23C713}"/>
              </a:ext>
            </a:extLst>
          </p:cNvPr>
          <p:cNvPicPr>
            <a:picLocks noChangeAspect="1"/>
          </p:cNvPicPr>
          <p:nvPr/>
        </p:nvPicPr>
        <p:blipFill>
          <a:blip r:embed="rId7"/>
          <a:stretch>
            <a:fillRect/>
          </a:stretch>
        </p:blipFill>
        <p:spPr>
          <a:xfrm>
            <a:off x="8238048" y="95365"/>
            <a:ext cx="491282" cy="8751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grpSp>
        <p:nvGrpSpPr>
          <p:cNvPr id="514" name="Google Shape;514;p80"/>
          <p:cNvGrpSpPr/>
          <p:nvPr/>
        </p:nvGrpSpPr>
        <p:grpSpPr>
          <a:xfrm>
            <a:off x="541104" y="280538"/>
            <a:ext cx="7400257" cy="434588"/>
            <a:chOff x="1442175" y="748100"/>
            <a:chExt cx="19723500" cy="1158900"/>
          </a:xfrm>
        </p:grpSpPr>
        <p:cxnSp>
          <p:nvCxnSpPr>
            <p:cNvPr id="515" name="Google Shape;515;p80"/>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16" name="Google Shape;516;p80"/>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 Missing data</a:t>
              </a:r>
              <a:endParaRPr sz="2600" b="0" i="0" u="none" strike="noStrike" cap="none">
                <a:solidFill>
                  <a:srgbClr val="00426E"/>
                </a:solidFill>
                <a:latin typeface="Lato Black"/>
                <a:ea typeface="Lato Black"/>
                <a:cs typeface="Lato Black"/>
                <a:sym typeface="Lato Black"/>
              </a:endParaRPr>
            </a:p>
          </p:txBody>
        </p:sp>
      </p:grpSp>
      <p:sp>
        <p:nvSpPr>
          <p:cNvPr id="518" name="Google Shape;518;p80"/>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519" name="Google Shape;519;p80"/>
          <p:cNvSpPr txBox="1"/>
          <p:nvPr/>
        </p:nvSpPr>
        <p:spPr>
          <a:xfrm>
            <a:off x="635046" y="1478306"/>
            <a:ext cx="33300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Very few datasets</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have no missing data;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most of the time you</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will have to deal with</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missing data.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The first question you</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have to ask is what</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type of missing data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you have.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cxnSp>
        <p:nvCxnSpPr>
          <p:cNvPr id="520" name="Google Shape;520;p80"/>
          <p:cNvCxnSpPr/>
          <p:nvPr/>
        </p:nvCxnSpPr>
        <p:spPr>
          <a:xfrm rot="10800000" flipH="1">
            <a:off x="5028678" y="2711653"/>
            <a:ext cx="631200" cy="322800"/>
          </a:xfrm>
          <a:prstGeom prst="straightConnector1">
            <a:avLst/>
          </a:prstGeom>
          <a:noFill/>
          <a:ln w="38100" cap="flat" cmpd="sng">
            <a:solidFill>
              <a:srgbClr val="00426E"/>
            </a:solidFill>
            <a:prstDash val="solid"/>
            <a:round/>
            <a:headEnd type="none" w="sm" len="sm"/>
            <a:tailEnd type="triangle" w="med" len="med"/>
          </a:ln>
        </p:spPr>
      </p:cxnSp>
      <p:pic>
        <p:nvPicPr>
          <p:cNvPr id="521" name="Google Shape;521;p80"/>
          <p:cNvPicPr preferRelativeResize="0"/>
          <p:nvPr/>
        </p:nvPicPr>
        <p:blipFill rotWithShape="1">
          <a:blip r:embed="rId3">
            <a:alphaModFix/>
          </a:blip>
          <a:srcRect/>
          <a:stretch/>
        </p:blipFill>
        <p:spPr>
          <a:xfrm>
            <a:off x="3324006" y="2055497"/>
            <a:ext cx="1703784" cy="1807369"/>
          </a:xfrm>
          <a:prstGeom prst="rect">
            <a:avLst/>
          </a:prstGeom>
          <a:noFill/>
          <a:ln>
            <a:noFill/>
          </a:ln>
        </p:spPr>
      </p:pic>
      <p:sp>
        <p:nvSpPr>
          <p:cNvPr id="522" name="Google Shape;522;p80"/>
          <p:cNvSpPr txBox="1"/>
          <p:nvPr/>
        </p:nvSpPr>
        <p:spPr>
          <a:xfrm>
            <a:off x="5364263" y="1214550"/>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Missing completely at random:</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no pattern in the missing data.</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This is the best type</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of missing you can hope for.</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sp>
        <p:nvSpPr>
          <p:cNvPr id="523" name="Google Shape;523;p80"/>
          <p:cNvSpPr txBox="1"/>
          <p:nvPr/>
        </p:nvSpPr>
        <p:spPr>
          <a:xfrm>
            <a:off x="5364263" y="2519555"/>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Missing at random:</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there is a pattern in your missing data </a:t>
            </a:r>
            <a:r>
              <a:rPr lang="es" sz="1400" b="1" i="0" u="none" strike="noStrike" cap="none">
                <a:solidFill>
                  <a:srgbClr val="00426E"/>
                </a:solidFill>
                <a:latin typeface="Lato"/>
                <a:ea typeface="Lato"/>
                <a:cs typeface="Lato"/>
                <a:sym typeface="Lato"/>
              </a:rPr>
              <a:t>but not </a:t>
            </a:r>
            <a:r>
              <a:rPr lang="es" sz="1400" b="0" i="0" u="none" strike="noStrike" cap="none">
                <a:solidFill>
                  <a:srgbClr val="00426E"/>
                </a:solidFill>
                <a:latin typeface="Lato"/>
                <a:ea typeface="Lato"/>
                <a:cs typeface="Lato"/>
                <a:sym typeface="Lato"/>
              </a:rPr>
              <a:t>in your variables of interest.</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p:txBody>
      </p:sp>
      <p:sp>
        <p:nvSpPr>
          <p:cNvPr id="524" name="Google Shape;524;p80"/>
          <p:cNvSpPr txBox="1"/>
          <p:nvPr/>
        </p:nvSpPr>
        <p:spPr>
          <a:xfrm>
            <a:off x="5364263" y="3538809"/>
            <a:ext cx="3180900" cy="527400"/>
          </a:xfrm>
          <a:prstGeom prst="rect">
            <a:avLst/>
          </a:prstGeom>
          <a:noFill/>
          <a:ln>
            <a:noFill/>
          </a:ln>
        </p:spPr>
        <p:txBody>
          <a:bodyPr spcFirstLastPara="1" wrap="square" lIns="17150" tIns="17150" rIns="17150" bIns="17150" anchor="t" anchorCtr="0">
            <a:noAutofit/>
          </a:bodyPr>
          <a:lstStyle/>
          <a:p>
            <a:pPr marL="3429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Missing not at random: </a:t>
            </a:r>
            <a:endParaRPr sz="1400" b="1"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there is a pattern in the missing data</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that systematically affects your</a:t>
            </a:r>
            <a:endParaRPr sz="1400" b="0" i="0" u="none" strike="noStrike" cap="none">
              <a:solidFill>
                <a:srgbClr val="00426E"/>
              </a:solidFill>
              <a:latin typeface="Lato"/>
              <a:ea typeface="Lato"/>
              <a:cs typeface="Lato"/>
              <a:sym typeface="Lato"/>
            </a:endParaRPr>
          </a:p>
          <a:p>
            <a:pPr marL="342900" marR="0" lvl="0" indent="0" algn="just"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primary variables.</a:t>
            </a:r>
            <a:endParaRPr sz="1400" b="0" i="0" u="none" strike="noStrike" cap="none">
              <a:solidFill>
                <a:srgbClr val="00426E"/>
              </a:solidFill>
              <a:latin typeface="Lato"/>
              <a:ea typeface="Lato"/>
              <a:cs typeface="Lato"/>
              <a:sym typeface="Lato"/>
            </a:endParaRPr>
          </a:p>
        </p:txBody>
      </p:sp>
      <p:cxnSp>
        <p:nvCxnSpPr>
          <p:cNvPr id="525" name="Google Shape;525;p80"/>
          <p:cNvCxnSpPr>
            <a:stCxn id="521" idx="3"/>
          </p:cNvCxnSpPr>
          <p:nvPr/>
        </p:nvCxnSpPr>
        <p:spPr>
          <a:xfrm rot="10800000" flipH="1">
            <a:off x="5027791" y="1391081"/>
            <a:ext cx="638700" cy="1568100"/>
          </a:xfrm>
          <a:prstGeom prst="straightConnector1">
            <a:avLst/>
          </a:prstGeom>
          <a:noFill/>
          <a:ln w="38100" cap="flat" cmpd="sng">
            <a:solidFill>
              <a:srgbClr val="00426E"/>
            </a:solidFill>
            <a:prstDash val="solid"/>
            <a:round/>
            <a:headEnd type="none" w="sm" len="sm"/>
            <a:tailEnd type="triangle" w="med" len="med"/>
          </a:ln>
        </p:spPr>
      </p:cxnSp>
      <p:cxnSp>
        <p:nvCxnSpPr>
          <p:cNvPr id="526" name="Google Shape;526;p80"/>
          <p:cNvCxnSpPr/>
          <p:nvPr/>
        </p:nvCxnSpPr>
        <p:spPr>
          <a:xfrm>
            <a:off x="5032393" y="3093159"/>
            <a:ext cx="635100" cy="557700"/>
          </a:xfrm>
          <a:prstGeom prst="straightConnector1">
            <a:avLst/>
          </a:prstGeom>
          <a:noFill/>
          <a:ln w="38100" cap="flat" cmpd="sng">
            <a:solidFill>
              <a:srgbClr val="00426E"/>
            </a:solidFill>
            <a:prstDash val="solid"/>
            <a:round/>
            <a:headEnd type="none" w="sm" len="sm"/>
            <a:tailEnd type="triangle" w="med" len="med"/>
          </a:ln>
        </p:spPr>
      </p:cxnSp>
      <p:pic>
        <p:nvPicPr>
          <p:cNvPr id="15" name="Picture 14" descr="A close up of a logo&#10;&#10;Description automatically generated">
            <a:extLst>
              <a:ext uri="{FF2B5EF4-FFF2-40B4-BE49-F238E27FC236}">
                <a16:creationId xmlns:a16="http://schemas.microsoft.com/office/drawing/2014/main" id="{9F52E096-C101-46EC-840F-80537CF9BB74}"/>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pSp>
        <p:nvGrpSpPr>
          <p:cNvPr id="531" name="Google Shape;531;p81"/>
          <p:cNvGrpSpPr/>
          <p:nvPr/>
        </p:nvGrpSpPr>
        <p:grpSpPr>
          <a:xfrm>
            <a:off x="541104" y="280538"/>
            <a:ext cx="7400257" cy="434588"/>
            <a:chOff x="1442175" y="748100"/>
            <a:chExt cx="19723500" cy="1158900"/>
          </a:xfrm>
        </p:grpSpPr>
        <p:cxnSp>
          <p:nvCxnSpPr>
            <p:cNvPr id="532" name="Google Shape;532;p81"/>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33" name="Google Shape;533;p81"/>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 Missing data</a:t>
              </a:r>
              <a:endParaRPr sz="2600" b="0" i="0" u="none" strike="noStrike" cap="none">
                <a:solidFill>
                  <a:srgbClr val="00426E"/>
                </a:solidFill>
                <a:latin typeface="Lato Black"/>
                <a:ea typeface="Lato Black"/>
                <a:cs typeface="Lato Black"/>
                <a:sym typeface="Lato Black"/>
              </a:endParaRPr>
            </a:p>
          </p:txBody>
        </p:sp>
      </p:grpSp>
      <p:sp>
        <p:nvSpPr>
          <p:cNvPr id="535" name="Google Shape;535;p81"/>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536" name="Google Shape;536;p81"/>
          <p:cNvSpPr txBox="1"/>
          <p:nvPr/>
        </p:nvSpPr>
        <p:spPr>
          <a:xfrm>
            <a:off x="3204460" y="969694"/>
            <a:ext cx="5230500" cy="30327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77800" marR="0" lvl="0" indent="-171450" algn="l" rtl="0">
              <a:lnSpc>
                <a:spcPct val="150000"/>
              </a:lnSpc>
              <a:spcBef>
                <a:spcPts val="0"/>
              </a:spcBef>
              <a:spcAft>
                <a:spcPts val="0"/>
              </a:spcAft>
              <a:buClr>
                <a:srgbClr val="00426E"/>
              </a:buClr>
              <a:buSzPts val="1500"/>
              <a:buFont typeface="Lato"/>
              <a:buChar char="●"/>
            </a:pPr>
            <a:r>
              <a:rPr lang="es" sz="1500" b="0" i="0" u="none" strike="noStrike" cap="none">
                <a:solidFill>
                  <a:srgbClr val="00426E"/>
                </a:solidFill>
                <a:latin typeface="Lato"/>
                <a:ea typeface="Lato"/>
                <a:cs typeface="Lato"/>
                <a:sym typeface="Lato"/>
              </a:rPr>
              <a:t>Drop missing observations</a:t>
            </a:r>
            <a:endParaRPr sz="1500" b="0" i="0" u="none" strike="noStrike" cap="none">
              <a:solidFill>
                <a:srgbClr val="00426E"/>
              </a:solidFill>
              <a:latin typeface="Lato"/>
              <a:ea typeface="Lato"/>
              <a:cs typeface="Lato"/>
              <a:sym typeface="Lato"/>
            </a:endParaRPr>
          </a:p>
          <a:p>
            <a:pPr marL="177800" marR="0" lvl="0" indent="-171450" algn="l" rtl="0">
              <a:lnSpc>
                <a:spcPct val="150000"/>
              </a:lnSpc>
              <a:spcBef>
                <a:spcPts val="0"/>
              </a:spcBef>
              <a:spcAft>
                <a:spcPts val="0"/>
              </a:spcAft>
              <a:buClr>
                <a:srgbClr val="00426E"/>
              </a:buClr>
              <a:buSzPts val="1500"/>
              <a:buFont typeface="Lato"/>
              <a:buChar char="●"/>
            </a:pPr>
            <a:r>
              <a:rPr lang="es" sz="1500" b="0" i="0" u="none" strike="noStrike" cap="none">
                <a:solidFill>
                  <a:srgbClr val="00426E"/>
                </a:solidFill>
                <a:latin typeface="Lato"/>
                <a:ea typeface="Lato"/>
                <a:cs typeface="Lato"/>
                <a:sym typeface="Lato"/>
              </a:rPr>
              <a:t>Populate missing values with average of available data</a:t>
            </a:r>
            <a:endParaRPr sz="15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Impute data:   	Educated Guessing</a:t>
            </a:r>
            <a:endParaRPr sz="1500" b="0" i="0" u="none" strike="noStrike" cap="none">
              <a:solidFill>
                <a:srgbClr val="00426E"/>
              </a:solidFill>
              <a:latin typeface="Lato"/>
              <a:ea typeface="Lato"/>
              <a:cs typeface="Lato"/>
              <a:sym typeface="Lato"/>
            </a:endParaRPr>
          </a:p>
          <a:p>
            <a:pPr marL="1206500" marR="0" lvl="0" indent="165100" algn="l" rtl="0">
              <a:lnSpc>
                <a:spcPct val="100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Average Imputation</a:t>
            </a:r>
            <a:endParaRPr sz="1500" b="0" i="0" u="none" strike="noStrike" cap="none">
              <a:solidFill>
                <a:srgbClr val="00426E"/>
              </a:solidFill>
              <a:latin typeface="Lato"/>
              <a:ea typeface="Lato"/>
              <a:cs typeface="Lato"/>
              <a:sym typeface="Lato"/>
            </a:endParaRPr>
          </a:p>
          <a:p>
            <a:pPr marL="1346200" marR="0" lvl="0" indent="25400" algn="just" rtl="0">
              <a:lnSpc>
                <a:spcPct val="100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Common-Point Imputation</a:t>
            </a:r>
            <a:endParaRPr sz="1500" b="0" i="0" u="none" strike="noStrike" cap="none">
              <a:solidFill>
                <a:srgbClr val="00426E"/>
              </a:solidFill>
              <a:latin typeface="Lato"/>
              <a:ea typeface="Lato"/>
              <a:cs typeface="Lato"/>
              <a:sym typeface="Lato"/>
            </a:endParaRPr>
          </a:p>
          <a:p>
            <a:pPr marL="1346200" marR="0" lvl="0" indent="25400" algn="just" rtl="0">
              <a:lnSpc>
                <a:spcPct val="100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Regression Substitution</a:t>
            </a:r>
            <a:endParaRPr sz="1500" b="0" i="0" u="none" strike="noStrike" cap="none">
              <a:solidFill>
                <a:srgbClr val="00426E"/>
              </a:solidFill>
              <a:latin typeface="Lato"/>
              <a:ea typeface="Lato"/>
              <a:cs typeface="Lato"/>
              <a:sym typeface="Lato"/>
            </a:endParaRPr>
          </a:p>
          <a:p>
            <a:pPr marL="1346200" marR="0" lvl="0" indent="2540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Multiple Imputation</a:t>
            </a:r>
            <a:endParaRPr sz="15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What you should do depends heavily on what makes sense for your research question, and your data.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400"/>
              <a:buFont typeface="Arial"/>
              <a:buNone/>
            </a:pP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a:t>
            </a:r>
            <a:r>
              <a:rPr lang="es" sz="1400" b="0" i="0" u="sng" strike="noStrike" cap="none">
                <a:solidFill>
                  <a:schemeClr val="hlink"/>
                </a:solidFill>
                <a:latin typeface="Lato"/>
                <a:ea typeface="Lato"/>
                <a:cs typeface="Lato"/>
                <a:sym typeface="Lato"/>
                <a:hlinkClick r:id="rId3"/>
              </a:rPr>
              <a:t>7 Ways to Handle Missing Data</a:t>
            </a:r>
            <a:endParaRPr sz="14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537" name="Google Shape;537;p81"/>
          <p:cNvPicPr preferRelativeResize="0"/>
          <p:nvPr/>
        </p:nvPicPr>
        <p:blipFill rotWithShape="1">
          <a:blip r:embed="rId4">
            <a:alphaModFix/>
          </a:blip>
          <a:srcRect/>
          <a:stretch/>
        </p:blipFill>
        <p:spPr>
          <a:xfrm>
            <a:off x="938110" y="1668066"/>
            <a:ext cx="1703784" cy="1807369"/>
          </a:xfrm>
          <a:prstGeom prst="rect">
            <a:avLst/>
          </a:prstGeom>
          <a:noFill/>
          <a:ln>
            <a:noFill/>
          </a:ln>
        </p:spPr>
      </p:pic>
      <p:sp>
        <p:nvSpPr>
          <p:cNvPr id="538" name="Google Shape;538;p81"/>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Sometimes, you can replace missing data.</a:t>
            </a: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pic>
        <p:nvPicPr>
          <p:cNvPr id="10" name="Picture 9" descr="A close up of a logo&#10;&#10;Description automatically generated">
            <a:extLst>
              <a:ext uri="{FF2B5EF4-FFF2-40B4-BE49-F238E27FC236}">
                <a16:creationId xmlns:a16="http://schemas.microsoft.com/office/drawing/2014/main" id="{7090A164-C9FC-4C5E-A835-F6E91E3C717E}"/>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82"/>
          <p:cNvGrpSpPr/>
          <p:nvPr/>
        </p:nvGrpSpPr>
        <p:grpSpPr>
          <a:xfrm>
            <a:off x="541104" y="280538"/>
            <a:ext cx="7400257" cy="434588"/>
            <a:chOff x="1442175" y="748100"/>
            <a:chExt cx="19723500" cy="1158900"/>
          </a:xfrm>
        </p:grpSpPr>
        <p:cxnSp>
          <p:nvCxnSpPr>
            <p:cNvPr id="544" name="Google Shape;544;p82"/>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45" name="Google Shape;545;p82"/>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 Time series</a:t>
              </a:r>
              <a:endParaRPr sz="2600" b="0" i="0" u="none" strike="noStrike" cap="none">
                <a:solidFill>
                  <a:srgbClr val="00426E"/>
                </a:solidFill>
                <a:latin typeface="Lato Black"/>
                <a:ea typeface="Lato Black"/>
                <a:cs typeface="Lato Black"/>
                <a:sym typeface="Lato Black"/>
              </a:endParaRPr>
            </a:p>
          </p:txBody>
        </p:sp>
      </p:grpSp>
      <p:sp>
        <p:nvSpPr>
          <p:cNvPr id="547" name="Google Shape;547;p82"/>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548" name="Google Shape;548;p82"/>
          <p:cNvSpPr txBox="1"/>
          <p:nvPr/>
        </p:nvSpPr>
        <p:spPr>
          <a:xfrm>
            <a:off x="3127141" y="1412269"/>
            <a:ext cx="44049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If we have observations over time, we need to do time series validation.</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50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Ask yourself:</a:t>
            </a:r>
            <a:endParaRPr sz="1500" b="0" i="0" u="none" strike="noStrike" cap="none">
              <a:solidFill>
                <a:srgbClr val="00426E"/>
              </a:solidFill>
              <a:latin typeface="Lato"/>
              <a:ea typeface="Lato"/>
              <a:cs typeface="Lato"/>
              <a:sym typeface="Lato"/>
            </a:endParaRPr>
          </a:p>
          <a:p>
            <a:pPr marL="177800" marR="0" lvl="0" indent="-171450" algn="just" rtl="0">
              <a:lnSpc>
                <a:spcPct val="150000"/>
              </a:lnSpc>
              <a:spcBef>
                <a:spcPts val="0"/>
              </a:spcBef>
              <a:spcAft>
                <a:spcPts val="0"/>
              </a:spcAft>
              <a:buClr>
                <a:srgbClr val="00426E"/>
              </a:buClr>
              <a:buSzPts val="1500"/>
              <a:buFont typeface="Lato"/>
              <a:buAutoNum type="alphaLcPeriod"/>
            </a:pPr>
            <a:r>
              <a:rPr lang="es" sz="1500" b="0" i="0" u="none" strike="noStrike" cap="none">
                <a:solidFill>
                  <a:srgbClr val="00426E"/>
                </a:solidFill>
                <a:latin typeface="Lato"/>
                <a:ea typeface="Lato"/>
                <a:cs typeface="Lato"/>
                <a:sym typeface="Lato"/>
              </a:rPr>
              <a:t>Is the data for the correct time range?</a:t>
            </a:r>
            <a:endParaRPr sz="1500" b="0" i="0" u="none" strike="noStrike" cap="none">
              <a:solidFill>
                <a:srgbClr val="00426E"/>
              </a:solidFill>
              <a:latin typeface="Lato"/>
              <a:ea typeface="Lato"/>
              <a:cs typeface="Lato"/>
              <a:sym typeface="Lato"/>
            </a:endParaRPr>
          </a:p>
          <a:p>
            <a:pPr marL="177800" marR="0" lvl="0" indent="-171450" algn="just" rtl="0">
              <a:lnSpc>
                <a:spcPct val="150000"/>
              </a:lnSpc>
              <a:spcBef>
                <a:spcPts val="0"/>
              </a:spcBef>
              <a:spcAft>
                <a:spcPts val="0"/>
              </a:spcAft>
              <a:buClr>
                <a:srgbClr val="00426E"/>
              </a:buClr>
              <a:buSzPts val="1500"/>
              <a:buFont typeface="Lato"/>
              <a:buAutoNum type="alphaLcPeriod"/>
            </a:pPr>
            <a:r>
              <a:rPr lang="es" sz="1500" b="0" i="0" u="none" strike="noStrike" cap="none">
                <a:solidFill>
                  <a:srgbClr val="00426E"/>
                </a:solidFill>
                <a:latin typeface="Lato"/>
                <a:ea typeface="Lato"/>
                <a:cs typeface="Lato"/>
                <a:sym typeface="Lato"/>
              </a:rPr>
              <a:t>Are there unusual spikes in the data over time?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What should we do if there are unusual spikes in the data over time?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549" name="Google Shape;549;p82"/>
          <p:cNvPicPr preferRelativeResize="0"/>
          <p:nvPr/>
        </p:nvPicPr>
        <p:blipFill rotWithShape="1">
          <a:blip r:embed="rId3">
            <a:alphaModFix/>
          </a:blip>
          <a:srcRect/>
          <a:stretch/>
        </p:blipFill>
        <p:spPr>
          <a:xfrm>
            <a:off x="967599" y="1691778"/>
            <a:ext cx="1647000" cy="1759941"/>
          </a:xfrm>
          <a:prstGeom prst="rect">
            <a:avLst/>
          </a:prstGeom>
          <a:noFill/>
          <a:ln>
            <a:noFill/>
          </a:ln>
        </p:spPr>
      </p:pic>
      <p:pic>
        <p:nvPicPr>
          <p:cNvPr id="9" name="Picture 8" descr="A close up of a logo&#10;&#10;Description automatically generated">
            <a:extLst>
              <a:ext uri="{FF2B5EF4-FFF2-40B4-BE49-F238E27FC236}">
                <a16:creationId xmlns:a16="http://schemas.microsoft.com/office/drawing/2014/main" id="{E6D49005-AB79-4EC9-892E-083321B1CC6A}"/>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83"/>
          <p:cNvGrpSpPr/>
          <p:nvPr/>
        </p:nvGrpSpPr>
        <p:grpSpPr>
          <a:xfrm>
            <a:off x="541104" y="280538"/>
            <a:ext cx="7400257" cy="434588"/>
            <a:chOff x="1442175" y="748100"/>
            <a:chExt cx="19723500" cy="1158900"/>
          </a:xfrm>
        </p:grpSpPr>
        <p:cxnSp>
          <p:nvCxnSpPr>
            <p:cNvPr id="555" name="Google Shape;555;p83"/>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56" name="Google Shape;556;p83"/>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 Time series</a:t>
              </a:r>
              <a:endParaRPr sz="2600" b="0" i="0" u="none" strike="noStrike" cap="none">
                <a:solidFill>
                  <a:srgbClr val="00426E"/>
                </a:solidFill>
                <a:latin typeface="Lato Black"/>
                <a:ea typeface="Lato Black"/>
                <a:cs typeface="Lato Black"/>
                <a:sym typeface="Lato Black"/>
              </a:endParaRPr>
            </a:p>
          </p:txBody>
        </p:sp>
      </p:grpSp>
      <p:sp>
        <p:nvSpPr>
          <p:cNvPr id="558" name="Google Shape;558;p83"/>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559" name="Google Shape;559;p83"/>
          <p:cNvSpPr txBox="1"/>
          <p:nvPr/>
        </p:nvSpPr>
        <p:spPr>
          <a:xfrm>
            <a:off x="541097" y="2527547"/>
            <a:ext cx="11841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Data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anomaly</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560" name="Google Shape;560;p83"/>
          <p:cNvSpPr txBox="1"/>
          <p:nvPr/>
        </p:nvSpPr>
        <p:spPr>
          <a:xfrm>
            <a:off x="2185523" y="1874522"/>
            <a:ext cx="11841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Systematic</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spike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561" name="Google Shape;561;p83"/>
          <p:cNvSpPr txBox="1"/>
          <p:nvPr/>
        </p:nvSpPr>
        <p:spPr>
          <a:xfrm>
            <a:off x="2185523" y="3290634"/>
            <a:ext cx="11841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Random</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spike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562" name="Google Shape;562;p83"/>
          <p:cNvPicPr preferRelativeResize="0"/>
          <p:nvPr/>
        </p:nvPicPr>
        <p:blipFill rotWithShape="1">
          <a:blip r:embed="rId3">
            <a:alphaModFix/>
          </a:blip>
          <a:srcRect/>
          <a:stretch/>
        </p:blipFill>
        <p:spPr>
          <a:xfrm>
            <a:off x="3426819" y="1795266"/>
            <a:ext cx="628650" cy="685800"/>
          </a:xfrm>
          <a:prstGeom prst="rect">
            <a:avLst/>
          </a:prstGeom>
          <a:noFill/>
          <a:ln>
            <a:noFill/>
          </a:ln>
        </p:spPr>
      </p:pic>
      <p:pic>
        <p:nvPicPr>
          <p:cNvPr id="563" name="Google Shape;563;p83"/>
          <p:cNvPicPr preferRelativeResize="0"/>
          <p:nvPr/>
        </p:nvPicPr>
        <p:blipFill rotWithShape="1">
          <a:blip r:embed="rId4">
            <a:alphaModFix/>
          </a:blip>
          <a:srcRect/>
          <a:stretch/>
        </p:blipFill>
        <p:spPr>
          <a:xfrm>
            <a:off x="3441114" y="3251733"/>
            <a:ext cx="600075" cy="707231"/>
          </a:xfrm>
          <a:prstGeom prst="rect">
            <a:avLst/>
          </a:prstGeom>
          <a:noFill/>
          <a:ln>
            <a:noFill/>
          </a:ln>
        </p:spPr>
      </p:pic>
      <p:cxnSp>
        <p:nvCxnSpPr>
          <p:cNvPr id="564" name="Google Shape;564;p83"/>
          <p:cNvCxnSpPr>
            <a:endCxn id="560" idx="1"/>
          </p:cNvCxnSpPr>
          <p:nvPr/>
        </p:nvCxnSpPr>
        <p:spPr>
          <a:xfrm rot="10800000" flipH="1">
            <a:off x="1563623" y="2138222"/>
            <a:ext cx="621900" cy="620700"/>
          </a:xfrm>
          <a:prstGeom prst="straightConnector1">
            <a:avLst/>
          </a:prstGeom>
          <a:noFill/>
          <a:ln w="38100" cap="flat" cmpd="sng">
            <a:solidFill>
              <a:srgbClr val="00426E"/>
            </a:solidFill>
            <a:prstDash val="solid"/>
            <a:round/>
            <a:headEnd type="none" w="sm" len="sm"/>
            <a:tailEnd type="triangle" w="med" len="med"/>
          </a:ln>
        </p:spPr>
      </p:cxnSp>
      <p:cxnSp>
        <p:nvCxnSpPr>
          <p:cNvPr id="565" name="Google Shape;565;p83"/>
          <p:cNvCxnSpPr/>
          <p:nvPr/>
        </p:nvCxnSpPr>
        <p:spPr>
          <a:xfrm>
            <a:off x="1563636" y="2839538"/>
            <a:ext cx="653400" cy="564900"/>
          </a:xfrm>
          <a:prstGeom prst="straightConnector1">
            <a:avLst/>
          </a:prstGeom>
          <a:noFill/>
          <a:ln w="38100" cap="flat" cmpd="sng">
            <a:solidFill>
              <a:srgbClr val="00426E"/>
            </a:solidFill>
            <a:prstDash val="solid"/>
            <a:round/>
            <a:headEnd type="none" w="sm" len="sm"/>
            <a:tailEnd type="triangle" w="med" len="med"/>
          </a:ln>
        </p:spPr>
      </p:cxnSp>
      <p:sp>
        <p:nvSpPr>
          <p:cNvPr id="566" name="Google Shape;566;p83"/>
          <p:cNvSpPr txBox="1"/>
          <p:nvPr/>
        </p:nvSpPr>
        <p:spPr>
          <a:xfrm>
            <a:off x="4402562" y="1551675"/>
            <a:ext cx="4407000" cy="527400"/>
          </a:xfrm>
          <a:prstGeom prst="rect">
            <a:avLst/>
          </a:prstGeom>
          <a:noFill/>
          <a:ln>
            <a:noFill/>
          </a:ln>
        </p:spPr>
        <p:txBody>
          <a:bodyPr spcFirstLastPara="1" wrap="square" lIns="17150" tIns="17150" rIns="17150" bIns="17150" anchor="t" anchorCtr="0">
            <a:noAutofit/>
          </a:bodyPr>
          <a:lstStyle/>
          <a:p>
            <a:pPr marL="152400" marR="0" lvl="0" indent="0" algn="l"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For certain datasets, (like sales data) systematic seasonal spikes are expected. For example, around Christmas we would see a spike in sales venue. This is normal, and should not necessarily be removed.</a:t>
            </a:r>
            <a:endParaRPr sz="1500" b="0" i="0" u="none" strike="noStrike" cap="none">
              <a:solidFill>
                <a:srgbClr val="00426E"/>
              </a:solidFill>
              <a:latin typeface="Lato"/>
              <a:ea typeface="Lato"/>
              <a:cs typeface="Lato"/>
              <a:sym typeface="Lato"/>
            </a:endParaRPr>
          </a:p>
          <a:p>
            <a:pPr marL="15240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567" name="Google Shape;567;p83"/>
          <p:cNvSpPr txBox="1"/>
          <p:nvPr/>
        </p:nvSpPr>
        <p:spPr>
          <a:xfrm>
            <a:off x="4402562" y="3054834"/>
            <a:ext cx="4407000" cy="527400"/>
          </a:xfrm>
          <a:prstGeom prst="rect">
            <a:avLst/>
          </a:prstGeom>
          <a:noFill/>
          <a:ln>
            <a:noFill/>
          </a:ln>
        </p:spPr>
        <p:txBody>
          <a:bodyPr spcFirstLastPara="1" wrap="square" lIns="17150" tIns="17150" rIns="17150" bIns="17150" anchor="t" anchorCtr="0">
            <a:noAutofit/>
          </a:bodyPr>
          <a:lstStyle/>
          <a:p>
            <a:pPr marL="152400" marR="0" lvl="0" indent="0" algn="l"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If the spike is isolated it is probably unexpected, we may want to remove the corrupted data.</a:t>
            </a:r>
            <a:endParaRPr sz="1500" b="0" i="0" u="none" strike="noStrike" cap="none">
              <a:solidFill>
                <a:srgbClr val="00426E"/>
              </a:solidFill>
              <a:latin typeface="Lato"/>
              <a:ea typeface="Lato"/>
              <a:cs typeface="Lato"/>
              <a:sym typeface="Lato"/>
            </a:endParaRPr>
          </a:p>
          <a:p>
            <a:pPr marL="152400" marR="0" lvl="0" indent="0" algn="l"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For example, if for one month sales are recorded in £ rather than €, it would corrupt the sales figures. We should do some data cleaning by converting to € or perhaps remove this month.</a:t>
            </a:r>
            <a:endParaRPr sz="1500" b="0" i="0" u="none" strike="noStrike" cap="none">
              <a:solidFill>
                <a:srgbClr val="00426E"/>
              </a:solidFill>
              <a:latin typeface="Lato"/>
              <a:ea typeface="Lato"/>
              <a:cs typeface="Lato"/>
              <a:sym typeface="Lato"/>
            </a:endParaRPr>
          </a:p>
        </p:txBody>
      </p:sp>
      <p:sp>
        <p:nvSpPr>
          <p:cNvPr id="568" name="Google Shape;568;p83"/>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How do we address unexpected spikes in our data?</a:t>
            </a: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pic>
        <p:nvPicPr>
          <p:cNvPr id="17" name="Picture 16" descr="A close up of a logo&#10;&#10;Description automatically generated">
            <a:extLst>
              <a:ext uri="{FF2B5EF4-FFF2-40B4-BE49-F238E27FC236}">
                <a16:creationId xmlns:a16="http://schemas.microsoft.com/office/drawing/2014/main" id="{B51405EC-1AF8-4CB3-BFD4-DE8528A6118A}"/>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305" name="Google Shape;305;p66"/>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06" name="Google Shape;306;p66"/>
          <p:cNvSpPr txBox="1"/>
          <p:nvPr/>
        </p:nvSpPr>
        <p:spPr>
          <a:xfrm>
            <a:off x="541100" y="310575"/>
            <a:ext cx="14574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Week 1</a:t>
            </a:r>
            <a:endParaRPr sz="2400">
              <a:solidFill>
                <a:srgbClr val="00426E"/>
              </a:solidFill>
              <a:latin typeface="Lato"/>
              <a:ea typeface="Lato"/>
              <a:cs typeface="Lato"/>
              <a:sym typeface="Lato"/>
            </a:endParaRPr>
          </a:p>
        </p:txBody>
      </p:sp>
      <p:sp>
        <p:nvSpPr>
          <p:cNvPr id="307" name="Google Shape;307;p66"/>
          <p:cNvSpPr txBox="1"/>
          <p:nvPr/>
        </p:nvSpPr>
        <p:spPr>
          <a:xfrm>
            <a:off x="1077625" y="1225650"/>
            <a:ext cx="2694300" cy="63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s" sz="3600" b="1">
                <a:solidFill>
                  <a:srgbClr val="E69138"/>
                </a:solidFill>
                <a:latin typeface="Lato"/>
                <a:ea typeface="Lato"/>
                <a:cs typeface="Lato"/>
                <a:sym typeface="Lato"/>
              </a:rPr>
              <a:t>Schedule</a:t>
            </a:r>
            <a:endParaRPr sz="3600" b="1">
              <a:solidFill>
                <a:srgbClr val="E69138"/>
              </a:solidFill>
              <a:latin typeface="Lato"/>
              <a:ea typeface="Lato"/>
              <a:cs typeface="Lato"/>
              <a:sym typeface="Lato"/>
            </a:endParaRPr>
          </a:p>
        </p:txBody>
      </p:sp>
      <p:sp>
        <p:nvSpPr>
          <p:cNvPr id="308" name="Google Shape;308;p66"/>
          <p:cNvSpPr txBox="1"/>
          <p:nvPr/>
        </p:nvSpPr>
        <p:spPr>
          <a:xfrm>
            <a:off x="1077625" y="1933075"/>
            <a:ext cx="3676200" cy="1792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s" sz="2400" b="1">
                <a:solidFill>
                  <a:srgbClr val="000000"/>
                </a:solidFill>
                <a:highlight>
                  <a:srgbClr val="C0504D"/>
                </a:highlight>
                <a:latin typeface="Lato"/>
                <a:ea typeface="Lato"/>
                <a:cs typeface="Lato"/>
                <a:sym typeface="Lato"/>
              </a:rPr>
              <a:t>State of the course </a:t>
            </a:r>
            <a:endParaRPr sz="2400" b="1">
              <a:solidFill>
                <a:srgbClr val="FFFFFF"/>
              </a:solidFill>
              <a:highlight>
                <a:srgbClr val="000000"/>
              </a:highlight>
              <a:latin typeface="Lato"/>
              <a:ea typeface="Lato"/>
              <a:cs typeface="Lato"/>
              <a:sym typeface="Lato"/>
            </a:endParaRPr>
          </a:p>
          <a:p>
            <a:pPr marL="0" lvl="0" indent="0" algn="just" rtl="0">
              <a:lnSpc>
                <a:spcPct val="150000"/>
              </a:lnSpc>
              <a:spcBef>
                <a:spcPts val="0"/>
              </a:spcBef>
              <a:spcAft>
                <a:spcPts val="0"/>
              </a:spcAft>
              <a:buNone/>
            </a:pPr>
            <a:r>
              <a:rPr lang="es" sz="2400" b="1">
                <a:highlight>
                  <a:srgbClr val="9BBB59"/>
                </a:highlight>
                <a:latin typeface="Lato"/>
                <a:ea typeface="Lato"/>
                <a:cs typeface="Lato"/>
                <a:sym typeface="Lato"/>
              </a:rPr>
              <a:t>Session</a:t>
            </a:r>
            <a:r>
              <a:rPr lang="es" sz="2400" b="1">
                <a:solidFill>
                  <a:srgbClr val="000000"/>
                </a:solidFill>
                <a:highlight>
                  <a:srgbClr val="9BBB59"/>
                </a:highlight>
                <a:latin typeface="Lato"/>
                <a:ea typeface="Lato"/>
                <a:cs typeface="Lato"/>
                <a:sym typeface="Lato"/>
              </a:rPr>
              <a:t> </a:t>
            </a:r>
            <a:r>
              <a:rPr lang="es" sz="2400" b="1">
                <a:highlight>
                  <a:srgbClr val="9BBB59"/>
                </a:highlight>
                <a:latin typeface="Lato"/>
                <a:ea typeface="Lato"/>
                <a:cs typeface="Lato"/>
                <a:sym typeface="Lato"/>
              </a:rPr>
              <a:t>1</a:t>
            </a:r>
            <a:r>
              <a:rPr lang="es" sz="2400" b="1">
                <a:solidFill>
                  <a:srgbClr val="000000"/>
                </a:solidFill>
                <a:highlight>
                  <a:srgbClr val="9BBB59"/>
                </a:highlight>
                <a:latin typeface="Lato"/>
                <a:ea typeface="Lato"/>
                <a:cs typeface="Lato"/>
                <a:sym typeface="Lato"/>
              </a:rPr>
              <a:t> Review</a:t>
            </a:r>
            <a:endParaRPr sz="2400" b="1">
              <a:solidFill>
                <a:srgbClr val="000000"/>
              </a:solidFill>
              <a:highlight>
                <a:srgbClr val="9BBB59"/>
              </a:highlight>
              <a:latin typeface="Lato"/>
              <a:ea typeface="Lato"/>
              <a:cs typeface="Lato"/>
              <a:sym typeface="Lato"/>
            </a:endParaRPr>
          </a:p>
          <a:p>
            <a:pPr marL="0" lvl="0" indent="0" algn="just" rtl="0">
              <a:lnSpc>
                <a:spcPct val="150000"/>
              </a:lnSpc>
              <a:spcBef>
                <a:spcPts val="0"/>
              </a:spcBef>
              <a:spcAft>
                <a:spcPts val="0"/>
              </a:spcAft>
              <a:buNone/>
            </a:pPr>
            <a:r>
              <a:rPr lang="es" sz="2400" b="1">
                <a:solidFill>
                  <a:srgbClr val="000000"/>
                </a:solidFill>
                <a:highlight>
                  <a:srgbClr val="4BACC6"/>
                </a:highlight>
                <a:latin typeface="Lato"/>
                <a:ea typeface="Lato"/>
                <a:cs typeface="Lato"/>
                <a:sym typeface="Lato"/>
              </a:rPr>
              <a:t>Challenge</a:t>
            </a:r>
            <a:endParaRPr sz="2400" b="1">
              <a:solidFill>
                <a:srgbClr val="000000"/>
              </a:solidFill>
              <a:highlight>
                <a:srgbClr val="4BACC6"/>
              </a:highlight>
              <a:latin typeface="Lato"/>
              <a:ea typeface="Lato"/>
              <a:cs typeface="Lato"/>
              <a:sym typeface="Lato"/>
            </a:endParaRPr>
          </a:p>
          <a:p>
            <a:pPr marL="0" lvl="0" indent="0" algn="just" rtl="0">
              <a:lnSpc>
                <a:spcPct val="150000"/>
              </a:lnSpc>
              <a:spcBef>
                <a:spcPts val="0"/>
              </a:spcBef>
              <a:spcAft>
                <a:spcPts val="0"/>
              </a:spcAft>
              <a:buNone/>
            </a:pPr>
            <a:r>
              <a:rPr lang="es" sz="2400" b="1">
                <a:solidFill>
                  <a:srgbClr val="000000"/>
                </a:solidFill>
                <a:highlight>
                  <a:srgbClr val="F79646"/>
                </a:highlight>
                <a:latin typeface="Lato"/>
                <a:ea typeface="Lato"/>
                <a:cs typeface="Lato"/>
                <a:sym typeface="Lato"/>
              </a:rPr>
              <a:t>Notebook + resources</a:t>
            </a:r>
            <a:endParaRPr sz="2400" b="1">
              <a:solidFill>
                <a:srgbClr val="000000"/>
              </a:solidFill>
              <a:highlight>
                <a:srgbClr val="F79646"/>
              </a:highlight>
              <a:latin typeface="Lato"/>
              <a:ea typeface="Lato"/>
              <a:cs typeface="Lato"/>
              <a:sym typeface="Lato"/>
            </a:endParaRPr>
          </a:p>
          <a:p>
            <a:pPr marL="0" lvl="0" indent="0" algn="just" rtl="0">
              <a:lnSpc>
                <a:spcPct val="150000"/>
              </a:lnSpc>
              <a:spcBef>
                <a:spcPts val="0"/>
              </a:spcBef>
              <a:spcAft>
                <a:spcPts val="0"/>
              </a:spcAft>
              <a:buNone/>
            </a:pPr>
            <a:endParaRPr sz="1800" b="1">
              <a:solidFill>
                <a:srgbClr val="000000"/>
              </a:solidFill>
              <a:latin typeface="Avenir"/>
              <a:ea typeface="Avenir"/>
              <a:cs typeface="Avenir"/>
              <a:sym typeface="Avenir"/>
            </a:endParaRPr>
          </a:p>
        </p:txBody>
      </p:sp>
      <p:pic>
        <p:nvPicPr>
          <p:cNvPr id="3" name="Picture 2" descr="A close up of a logo&#10;&#10;Description automatically generated">
            <a:extLst>
              <a:ext uri="{FF2B5EF4-FFF2-40B4-BE49-F238E27FC236}">
                <a16:creationId xmlns:a16="http://schemas.microsoft.com/office/drawing/2014/main" id="{83A5388D-BCC4-42F0-AE60-362FEFCCC0CD}"/>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573" name="Google Shape;573;p84"/>
          <p:cNvGrpSpPr/>
          <p:nvPr/>
        </p:nvGrpSpPr>
        <p:grpSpPr>
          <a:xfrm>
            <a:off x="541104" y="280538"/>
            <a:ext cx="7400257" cy="434588"/>
            <a:chOff x="1442175" y="748100"/>
            <a:chExt cx="19723500" cy="1158900"/>
          </a:xfrm>
        </p:grpSpPr>
        <p:cxnSp>
          <p:nvCxnSpPr>
            <p:cNvPr id="574" name="Google Shape;574;p84"/>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75" name="Google Shape;575;p84"/>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Data Cleaning: Data types</a:t>
              </a:r>
              <a:endParaRPr sz="2600" b="0" i="0" u="none" strike="noStrike" cap="none">
                <a:solidFill>
                  <a:srgbClr val="00426E"/>
                </a:solidFill>
                <a:latin typeface="Lato Black"/>
                <a:ea typeface="Lato Black"/>
                <a:cs typeface="Lato Black"/>
                <a:sym typeface="Lato Black"/>
              </a:endParaRPr>
            </a:p>
          </p:txBody>
        </p:sp>
      </p:grpSp>
      <p:sp>
        <p:nvSpPr>
          <p:cNvPr id="577" name="Google Shape;577;p84"/>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578" name="Google Shape;578;p84"/>
          <p:cNvSpPr txBox="1"/>
          <p:nvPr/>
        </p:nvSpPr>
        <p:spPr>
          <a:xfrm>
            <a:off x="704551" y="1596075"/>
            <a:ext cx="79068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Many functions in Python are type specific, which means we need to make sure all of our fields are being treated as the correct type: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579" name="Google Shape;579;p84"/>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Are all variables the right type?</a:t>
            </a:r>
            <a:endParaRPr sz="1800" b="0" i="0" u="none" strike="noStrike" cap="none">
              <a:solidFill>
                <a:srgbClr val="00426E"/>
              </a:solidFill>
              <a:latin typeface="Lato"/>
              <a:ea typeface="Lato"/>
              <a:cs typeface="Lato"/>
              <a:sym typeface="Lato"/>
            </a:endParaRPr>
          </a:p>
        </p:txBody>
      </p:sp>
      <p:pic>
        <p:nvPicPr>
          <p:cNvPr id="580" name="Google Shape;580;p84"/>
          <p:cNvPicPr preferRelativeResize="0"/>
          <p:nvPr/>
        </p:nvPicPr>
        <p:blipFill rotWithShape="1">
          <a:blip r:embed="rId3">
            <a:alphaModFix/>
          </a:blip>
          <a:srcRect/>
          <a:stretch/>
        </p:blipFill>
        <p:spPr>
          <a:xfrm>
            <a:off x="1941167" y="2425828"/>
            <a:ext cx="4425338" cy="1441107"/>
          </a:xfrm>
          <a:prstGeom prst="rect">
            <a:avLst/>
          </a:prstGeom>
          <a:noFill/>
          <a:ln>
            <a:noFill/>
          </a:ln>
        </p:spPr>
      </p:pic>
      <p:sp>
        <p:nvSpPr>
          <p:cNvPr id="581" name="Google Shape;581;p84"/>
          <p:cNvSpPr txBox="1"/>
          <p:nvPr/>
        </p:nvSpPr>
        <p:spPr>
          <a:xfrm>
            <a:off x="2598782" y="2227716"/>
            <a:ext cx="961800" cy="381300"/>
          </a:xfrm>
          <a:prstGeom prst="rect">
            <a:avLst/>
          </a:prstGeom>
          <a:noFill/>
          <a:ln>
            <a:noFill/>
          </a:ln>
        </p:spPr>
        <p:txBody>
          <a:bodyPr spcFirstLastPara="1" wrap="square" lIns="17150" tIns="17150" rIns="17150" bIns="17150"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FF0000"/>
                </a:solidFill>
                <a:latin typeface="Lato"/>
                <a:ea typeface="Lato"/>
                <a:cs typeface="Lato"/>
                <a:sym typeface="Lato"/>
              </a:rPr>
              <a:t>integer</a:t>
            </a:r>
            <a:endParaRPr sz="1400" b="0" i="0" u="none" strike="noStrike" cap="none">
              <a:solidFill>
                <a:srgbClr val="FF0000"/>
              </a:solidFill>
              <a:latin typeface="Lato"/>
              <a:ea typeface="Lato"/>
              <a:cs typeface="Lato"/>
              <a:sym typeface="Lato"/>
            </a:endParaRPr>
          </a:p>
        </p:txBody>
      </p:sp>
      <p:sp>
        <p:nvSpPr>
          <p:cNvPr id="582" name="Google Shape;582;p84"/>
          <p:cNvSpPr txBox="1"/>
          <p:nvPr/>
        </p:nvSpPr>
        <p:spPr>
          <a:xfrm>
            <a:off x="4388483" y="2227716"/>
            <a:ext cx="911700" cy="381300"/>
          </a:xfrm>
          <a:prstGeom prst="rect">
            <a:avLst/>
          </a:prstGeom>
          <a:noFill/>
          <a:ln>
            <a:noFill/>
          </a:ln>
        </p:spPr>
        <p:txBody>
          <a:bodyPr spcFirstLastPara="1" wrap="square" lIns="17150" tIns="17150" rIns="17150" bIns="17150"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FF0000"/>
                </a:solidFill>
                <a:latin typeface="Lato"/>
                <a:ea typeface="Lato"/>
                <a:cs typeface="Lato"/>
                <a:sym typeface="Lato"/>
              </a:rPr>
              <a:t>string</a:t>
            </a:r>
            <a:endParaRPr sz="1400" b="0" i="0" u="none" strike="noStrike" cap="none">
              <a:solidFill>
                <a:srgbClr val="FF0000"/>
              </a:solidFill>
              <a:latin typeface="Lato"/>
              <a:ea typeface="Lato"/>
              <a:cs typeface="Lato"/>
              <a:sym typeface="Lato"/>
            </a:endParaRPr>
          </a:p>
        </p:txBody>
      </p:sp>
      <p:sp>
        <p:nvSpPr>
          <p:cNvPr id="583" name="Google Shape;583;p84"/>
          <p:cNvSpPr txBox="1"/>
          <p:nvPr/>
        </p:nvSpPr>
        <p:spPr>
          <a:xfrm>
            <a:off x="3584636" y="2227716"/>
            <a:ext cx="779700" cy="381300"/>
          </a:xfrm>
          <a:prstGeom prst="rect">
            <a:avLst/>
          </a:prstGeom>
          <a:noFill/>
          <a:ln>
            <a:noFill/>
          </a:ln>
        </p:spPr>
        <p:txBody>
          <a:bodyPr spcFirstLastPara="1" wrap="square" lIns="17150" tIns="17150" rIns="17150" bIns="17150"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FF0000"/>
                </a:solidFill>
                <a:latin typeface="Lato"/>
                <a:ea typeface="Lato"/>
                <a:cs typeface="Lato"/>
                <a:sym typeface="Lato"/>
              </a:rPr>
              <a:t>float</a:t>
            </a:r>
            <a:endParaRPr sz="1400" b="0" i="0" u="none" strike="noStrike" cap="none">
              <a:solidFill>
                <a:srgbClr val="FF0000"/>
              </a:solidFill>
              <a:latin typeface="Lato"/>
              <a:ea typeface="Lato"/>
              <a:cs typeface="Lato"/>
              <a:sym typeface="Lato"/>
            </a:endParaRPr>
          </a:p>
        </p:txBody>
      </p:sp>
      <p:sp>
        <p:nvSpPr>
          <p:cNvPr id="584" name="Google Shape;584;p84"/>
          <p:cNvSpPr txBox="1"/>
          <p:nvPr/>
        </p:nvSpPr>
        <p:spPr>
          <a:xfrm>
            <a:off x="5300320" y="2227716"/>
            <a:ext cx="911700" cy="381300"/>
          </a:xfrm>
          <a:prstGeom prst="rect">
            <a:avLst/>
          </a:prstGeom>
          <a:noFill/>
          <a:ln>
            <a:noFill/>
          </a:ln>
        </p:spPr>
        <p:txBody>
          <a:bodyPr spcFirstLastPara="1" wrap="square" lIns="17150" tIns="17150" rIns="17150" bIns="17150"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FF0000"/>
                </a:solidFill>
                <a:latin typeface="Lato"/>
                <a:ea typeface="Lato"/>
                <a:cs typeface="Lato"/>
                <a:sym typeface="Lato"/>
              </a:rPr>
              <a:t>date</a:t>
            </a:r>
            <a:endParaRPr sz="1400" b="0" i="0" u="none" strike="noStrike" cap="none">
              <a:solidFill>
                <a:srgbClr val="FF0000"/>
              </a:solidFill>
              <a:latin typeface="Lato"/>
              <a:ea typeface="Lato"/>
              <a:cs typeface="Lato"/>
              <a:sym typeface="Lato"/>
            </a:endParaRPr>
          </a:p>
        </p:txBody>
      </p:sp>
      <p:sp>
        <p:nvSpPr>
          <p:cNvPr id="585" name="Google Shape;585;p84"/>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a:t>
            </a:r>
            <a:r>
              <a:rPr lang="es" sz="1400" b="0" i="0" u="sng" strike="noStrike" cap="none">
                <a:solidFill>
                  <a:schemeClr val="hlink"/>
                </a:solidFill>
                <a:latin typeface="Lato"/>
                <a:ea typeface="Lato"/>
                <a:cs typeface="Lato"/>
                <a:sym typeface="Lato"/>
                <a:hlinkClick r:id="rId4"/>
              </a:rPr>
              <a:t>Datacarpentry - Data types &amp; formats</a:t>
            </a:r>
            <a:endParaRPr sz="14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15" name="Picture 14" descr="A close up of a logo&#10;&#10;Description automatically generated">
            <a:extLst>
              <a:ext uri="{FF2B5EF4-FFF2-40B4-BE49-F238E27FC236}">
                <a16:creationId xmlns:a16="http://schemas.microsoft.com/office/drawing/2014/main" id="{0A9B9E38-9B7D-4682-B396-60685C1C6C71}"/>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85"/>
          <p:cNvPicPr preferRelativeResize="0"/>
          <p:nvPr/>
        </p:nvPicPr>
        <p:blipFill rotWithShape="1">
          <a:blip r:embed="rId3">
            <a:alphaModFix/>
          </a:blip>
          <a:srcRect/>
          <a:stretch/>
        </p:blipFill>
        <p:spPr>
          <a:xfrm>
            <a:off x="6266650" y="4129636"/>
            <a:ext cx="1443038" cy="767953"/>
          </a:xfrm>
          <a:prstGeom prst="rect">
            <a:avLst/>
          </a:prstGeom>
          <a:noFill/>
          <a:ln>
            <a:noFill/>
          </a:ln>
        </p:spPr>
      </p:pic>
      <p:pic>
        <p:nvPicPr>
          <p:cNvPr id="591" name="Google Shape;591;p85"/>
          <p:cNvPicPr preferRelativeResize="0"/>
          <p:nvPr/>
        </p:nvPicPr>
        <p:blipFill rotWithShape="1">
          <a:blip r:embed="rId4">
            <a:alphaModFix/>
          </a:blip>
          <a:srcRect/>
          <a:stretch/>
        </p:blipFill>
        <p:spPr>
          <a:xfrm>
            <a:off x="6137972" y="1040311"/>
            <a:ext cx="1606275" cy="1204702"/>
          </a:xfrm>
          <a:prstGeom prst="rect">
            <a:avLst/>
          </a:prstGeom>
          <a:noFill/>
          <a:ln>
            <a:noFill/>
          </a:ln>
        </p:spPr>
      </p:pic>
      <p:grpSp>
        <p:nvGrpSpPr>
          <p:cNvPr id="592" name="Google Shape;592;p85"/>
          <p:cNvGrpSpPr/>
          <p:nvPr/>
        </p:nvGrpSpPr>
        <p:grpSpPr>
          <a:xfrm>
            <a:off x="541104" y="280538"/>
            <a:ext cx="7400257" cy="434588"/>
            <a:chOff x="1442175" y="748100"/>
            <a:chExt cx="19723500" cy="1158900"/>
          </a:xfrm>
        </p:grpSpPr>
        <p:cxnSp>
          <p:nvCxnSpPr>
            <p:cNvPr id="593" name="Google Shape;593;p85"/>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594" name="Google Shape;594;p85"/>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a:t>
              </a:r>
              <a:endParaRPr sz="2600" b="0" i="0" u="none" strike="noStrike" cap="none">
                <a:solidFill>
                  <a:srgbClr val="00426E"/>
                </a:solidFill>
                <a:latin typeface="Lato Black"/>
                <a:ea typeface="Lato Black"/>
                <a:cs typeface="Lato Black"/>
                <a:sym typeface="Lato Black"/>
              </a:endParaRPr>
            </a:p>
          </p:txBody>
        </p:sp>
      </p:grpSp>
      <p:sp>
        <p:nvSpPr>
          <p:cNvPr id="596" name="Google Shape;596;p85"/>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grpSp>
        <p:nvGrpSpPr>
          <p:cNvPr id="597" name="Google Shape;597;p85"/>
          <p:cNvGrpSpPr/>
          <p:nvPr/>
        </p:nvGrpSpPr>
        <p:grpSpPr>
          <a:xfrm>
            <a:off x="4461198" y="1313997"/>
            <a:ext cx="1708416" cy="657093"/>
            <a:chOff x="10518623" y="3809210"/>
            <a:chExt cx="4553348" cy="1938900"/>
          </a:xfrm>
        </p:grpSpPr>
        <p:sp>
          <p:nvSpPr>
            <p:cNvPr id="598" name="Google Shape;598;p85"/>
            <p:cNvSpPr/>
            <p:nvPr/>
          </p:nvSpPr>
          <p:spPr>
            <a:xfrm>
              <a:off x="10518623" y="3809210"/>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99" name="Google Shape;599;p85"/>
            <p:cNvSpPr txBox="1"/>
            <p:nvPr/>
          </p:nvSpPr>
          <p:spPr>
            <a:xfrm>
              <a:off x="11615370" y="3809210"/>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Histogram</a:t>
              </a:r>
              <a:endParaRPr sz="1100" b="0" i="0" u="none" strike="noStrike" cap="none">
                <a:solidFill>
                  <a:srgbClr val="00426E"/>
                </a:solidFill>
                <a:latin typeface="Lato"/>
                <a:ea typeface="Lato"/>
                <a:cs typeface="Lato"/>
                <a:sym typeface="Lato"/>
              </a:endParaRPr>
            </a:p>
          </p:txBody>
        </p:sp>
      </p:grpSp>
      <p:sp>
        <p:nvSpPr>
          <p:cNvPr id="600" name="Google Shape;600;p85"/>
          <p:cNvSpPr/>
          <p:nvPr/>
        </p:nvSpPr>
        <p:spPr>
          <a:xfrm>
            <a:off x="3006291" y="1314150"/>
            <a:ext cx="1607100" cy="6570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01" name="Google Shape;601;p85"/>
          <p:cNvSpPr txBox="1"/>
          <p:nvPr/>
        </p:nvSpPr>
        <p:spPr>
          <a:xfrm>
            <a:off x="3478180" y="1314150"/>
            <a:ext cx="1296900" cy="6570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Exploratory</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analysis</a:t>
            </a:r>
            <a:endParaRPr sz="1100" b="0" i="0" u="none" strike="noStrike" cap="none">
              <a:solidFill>
                <a:srgbClr val="00426E"/>
              </a:solidFill>
              <a:latin typeface="Lato"/>
              <a:ea typeface="Lato"/>
              <a:cs typeface="Lato"/>
              <a:sym typeface="Lato"/>
            </a:endParaRPr>
          </a:p>
        </p:txBody>
      </p:sp>
      <p:sp>
        <p:nvSpPr>
          <p:cNvPr id="602" name="Google Shape;602;p85"/>
          <p:cNvSpPr txBox="1"/>
          <p:nvPr/>
        </p:nvSpPr>
        <p:spPr>
          <a:xfrm>
            <a:off x="583513" y="2353561"/>
            <a:ext cx="33300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Exploratory analysis can reveal</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data limitations, what features</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are important, and inform what</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methods you use in answering</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your research question.</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grpSp>
        <p:nvGrpSpPr>
          <p:cNvPr id="603" name="Google Shape;603;p85"/>
          <p:cNvGrpSpPr/>
          <p:nvPr/>
        </p:nvGrpSpPr>
        <p:grpSpPr>
          <a:xfrm>
            <a:off x="4461198" y="2031684"/>
            <a:ext cx="1737006" cy="657093"/>
            <a:chOff x="10518623" y="5888522"/>
            <a:chExt cx="4629548" cy="1938900"/>
          </a:xfrm>
        </p:grpSpPr>
        <p:sp>
          <p:nvSpPr>
            <p:cNvPr id="604" name="Google Shape;604;p85"/>
            <p:cNvSpPr/>
            <p:nvPr/>
          </p:nvSpPr>
          <p:spPr>
            <a:xfrm>
              <a:off x="10518623" y="5888522"/>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05" name="Google Shape;605;p85"/>
            <p:cNvSpPr txBox="1"/>
            <p:nvPr/>
          </p:nvSpPr>
          <p:spPr>
            <a:xfrm>
              <a:off x="11691570" y="5888522"/>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Scatterplots</a:t>
              </a:r>
              <a:endParaRPr sz="1100" b="0" i="0" u="none" strike="noStrike" cap="none">
                <a:solidFill>
                  <a:srgbClr val="00426E"/>
                </a:solidFill>
                <a:latin typeface="Lato"/>
                <a:ea typeface="Lato"/>
                <a:cs typeface="Lato"/>
                <a:sym typeface="Lato"/>
              </a:endParaRPr>
            </a:p>
          </p:txBody>
        </p:sp>
      </p:grpSp>
      <p:grpSp>
        <p:nvGrpSpPr>
          <p:cNvPr id="606" name="Google Shape;606;p85"/>
          <p:cNvGrpSpPr/>
          <p:nvPr/>
        </p:nvGrpSpPr>
        <p:grpSpPr>
          <a:xfrm>
            <a:off x="4461198" y="2749375"/>
            <a:ext cx="1737006" cy="657093"/>
            <a:chOff x="10518623" y="7835447"/>
            <a:chExt cx="4629548" cy="1938900"/>
          </a:xfrm>
        </p:grpSpPr>
        <p:sp>
          <p:nvSpPr>
            <p:cNvPr id="607" name="Google Shape;607;p85"/>
            <p:cNvSpPr/>
            <p:nvPr/>
          </p:nvSpPr>
          <p:spPr>
            <a:xfrm>
              <a:off x="10518623" y="7835447"/>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08" name="Google Shape;608;p85"/>
            <p:cNvSpPr txBox="1"/>
            <p:nvPr/>
          </p:nvSpPr>
          <p:spPr>
            <a:xfrm>
              <a:off x="11691570" y="7835447"/>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Correlation</a:t>
              </a:r>
              <a:endParaRPr sz="1100" b="0" i="0" u="none" strike="noStrike" cap="none">
                <a:solidFill>
                  <a:srgbClr val="00426E"/>
                </a:solidFill>
                <a:latin typeface="Lato"/>
                <a:ea typeface="Lato"/>
                <a:cs typeface="Lato"/>
                <a:sym typeface="Lato"/>
              </a:endParaRPr>
            </a:p>
          </p:txBody>
        </p:sp>
      </p:grpSp>
      <p:sp>
        <p:nvSpPr>
          <p:cNvPr id="609" name="Google Shape;609;p85"/>
          <p:cNvSpPr txBox="1"/>
          <p:nvPr/>
        </p:nvSpPr>
        <p:spPr>
          <a:xfrm>
            <a:off x="640824" y="8918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The goal of exploratory analysis is to better understand your data.</a:t>
            </a:r>
            <a:endParaRPr sz="18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grpSp>
        <p:nvGrpSpPr>
          <p:cNvPr id="610" name="Google Shape;610;p85"/>
          <p:cNvGrpSpPr/>
          <p:nvPr/>
        </p:nvGrpSpPr>
        <p:grpSpPr>
          <a:xfrm>
            <a:off x="4461198" y="3467114"/>
            <a:ext cx="1737006" cy="657093"/>
            <a:chOff x="10518623" y="7835447"/>
            <a:chExt cx="4629548" cy="1938900"/>
          </a:xfrm>
        </p:grpSpPr>
        <p:sp>
          <p:nvSpPr>
            <p:cNvPr id="611" name="Google Shape;611;p85"/>
            <p:cNvSpPr/>
            <p:nvPr/>
          </p:nvSpPr>
          <p:spPr>
            <a:xfrm>
              <a:off x="10518623" y="7835447"/>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12" name="Google Shape;612;p85"/>
            <p:cNvSpPr txBox="1"/>
            <p:nvPr/>
          </p:nvSpPr>
          <p:spPr>
            <a:xfrm>
              <a:off x="11691570" y="7835447"/>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Box plots</a:t>
              </a:r>
              <a:endParaRPr sz="1100" b="0" i="0" u="none" strike="noStrike" cap="none">
                <a:solidFill>
                  <a:srgbClr val="00426E"/>
                </a:solidFill>
                <a:latin typeface="Lato"/>
                <a:ea typeface="Lato"/>
                <a:cs typeface="Lato"/>
                <a:sym typeface="Lato"/>
              </a:endParaRPr>
            </a:p>
          </p:txBody>
        </p:sp>
      </p:grpSp>
      <p:grpSp>
        <p:nvGrpSpPr>
          <p:cNvPr id="613" name="Google Shape;613;p85"/>
          <p:cNvGrpSpPr/>
          <p:nvPr/>
        </p:nvGrpSpPr>
        <p:grpSpPr>
          <a:xfrm>
            <a:off x="4461198" y="4184853"/>
            <a:ext cx="1737006" cy="657093"/>
            <a:chOff x="10518623" y="7835447"/>
            <a:chExt cx="4629548" cy="1938900"/>
          </a:xfrm>
        </p:grpSpPr>
        <p:sp>
          <p:nvSpPr>
            <p:cNvPr id="614" name="Google Shape;614;p85"/>
            <p:cNvSpPr/>
            <p:nvPr/>
          </p:nvSpPr>
          <p:spPr>
            <a:xfrm>
              <a:off x="10518623" y="7835447"/>
              <a:ext cx="4283400" cy="1938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15" name="Google Shape;615;p85"/>
            <p:cNvSpPr txBox="1"/>
            <p:nvPr/>
          </p:nvSpPr>
          <p:spPr>
            <a:xfrm>
              <a:off x="11691570" y="7835447"/>
              <a:ext cx="3456600" cy="1938900"/>
            </a:xfrm>
            <a:prstGeom prst="rect">
              <a:avLst/>
            </a:prstGeom>
            <a:noFill/>
            <a:ln>
              <a:noFill/>
            </a:ln>
          </p:spPr>
          <p:txBody>
            <a:bodyPr spcFirstLastPara="1" wrap="square" lIns="34300" tIns="34300" rIns="34300" bIns="343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Summary</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statistics</a:t>
              </a:r>
              <a:endParaRPr sz="1100" b="0" i="0" u="none" strike="noStrike" cap="none">
                <a:solidFill>
                  <a:srgbClr val="00426E"/>
                </a:solidFill>
                <a:latin typeface="Lato"/>
                <a:ea typeface="Lato"/>
                <a:cs typeface="Lato"/>
                <a:sym typeface="Lato"/>
              </a:endParaRPr>
            </a:p>
          </p:txBody>
        </p:sp>
      </p:grpSp>
      <p:pic>
        <p:nvPicPr>
          <p:cNvPr id="616" name="Google Shape;616;p85"/>
          <p:cNvPicPr preferRelativeResize="0"/>
          <p:nvPr/>
        </p:nvPicPr>
        <p:blipFill rotWithShape="1">
          <a:blip r:embed="rId5">
            <a:alphaModFix/>
          </a:blip>
          <a:srcRect/>
          <a:stretch/>
        </p:blipFill>
        <p:spPr>
          <a:xfrm>
            <a:off x="7258756" y="1803661"/>
            <a:ext cx="1436250" cy="1077192"/>
          </a:xfrm>
          <a:prstGeom prst="rect">
            <a:avLst/>
          </a:prstGeom>
          <a:noFill/>
          <a:ln w="9525" cap="flat" cmpd="sng">
            <a:solidFill>
              <a:srgbClr val="999999"/>
            </a:solidFill>
            <a:prstDash val="solid"/>
            <a:round/>
            <a:headEnd type="none" w="sm" len="sm"/>
            <a:tailEnd type="none" w="sm" len="sm"/>
          </a:ln>
        </p:spPr>
      </p:pic>
      <p:pic>
        <p:nvPicPr>
          <p:cNvPr id="617" name="Google Shape;617;p85"/>
          <p:cNvPicPr preferRelativeResize="0"/>
          <p:nvPr/>
        </p:nvPicPr>
        <p:blipFill rotWithShape="1">
          <a:blip r:embed="rId6">
            <a:alphaModFix/>
          </a:blip>
          <a:srcRect/>
          <a:stretch/>
        </p:blipFill>
        <p:spPr>
          <a:xfrm>
            <a:off x="6261350" y="2475796"/>
            <a:ext cx="1359649" cy="1204697"/>
          </a:xfrm>
          <a:prstGeom prst="rect">
            <a:avLst/>
          </a:prstGeom>
          <a:noFill/>
          <a:ln w="9525" cap="flat" cmpd="sng">
            <a:solidFill>
              <a:srgbClr val="B7B7B7"/>
            </a:solidFill>
            <a:prstDash val="solid"/>
            <a:round/>
            <a:headEnd type="none" w="sm" len="sm"/>
            <a:tailEnd type="none" w="sm" len="sm"/>
          </a:ln>
        </p:spPr>
      </p:pic>
      <p:pic>
        <p:nvPicPr>
          <p:cNvPr id="618" name="Google Shape;618;p85"/>
          <p:cNvPicPr preferRelativeResize="0"/>
          <p:nvPr/>
        </p:nvPicPr>
        <p:blipFill rotWithShape="1">
          <a:blip r:embed="rId7">
            <a:alphaModFix/>
          </a:blip>
          <a:srcRect/>
          <a:stretch/>
        </p:blipFill>
        <p:spPr>
          <a:xfrm>
            <a:off x="7358135" y="3257288"/>
            <a:ext cx="1436250" cy="1077190"/>
          </a:xfrm>
          <a:prstGeom prst="rect">
            <a:avLst/>
          </a:prstGeom>
          <a:noFill/>
          <a:ln w="9525" cap="flat" cmpd="sng">
            <a:solidFill>
              <a:srgbClr val="B7B7B7"/>
            </a:solidFill>
            <a:prstDash val="solid"/>
            <a:round/>
            <a:headEnd type="none" w="sm" len="sm"/>
            <a:tailEnd type="none" w="sm" len="sm"/>
          </a:ln>
        </p:spPr>
      </p:pic>
      <p:pic>
        <p:nvPicPr>
          <p:cNvPr id="31" name="Picture 30" descr="A close up of a logo&#10;&#10;Description automatically generated">
            <a:extLst>
              <a:ext uri="{FF2B5EF4-FFF2-40B4-BE49-F238E27FC236}">
                <a16:creationId xmlns:a16="http://schemas.microsoft.com/office/drawing/2014/main" id="{F4DCDE9C-ED49-4365-9C86-10EB0399C37C}"/>
              </a:ext>
            </a:extLst>
          </p:cNvPr>
          <p:cNvPicPr>
            <a:picLocks noChangeAspect="1"/>
          </p:cNvPicPr>
          <p:nvPr/>
        </p:nvPicPr>
        <p:blipFill>
          <a:blip r:embed="rId8"/>
          <a:stretch>
            <a:fillRect/>
          </a:stretch>
        </p:blipFill>
        <p:spPr>
          <a:xfrm>
            <a:off x="8238048" y="95365"/>
            <a:ext cx="491282" cy="8751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pSp>
        <p:nvGrpSpPr>
          <p:cNvPr id="623" name="Google Shape;623;p86"/>
          <p:cNvGrpSpPr/>
          <p:nvPr/>
        </p:nvGrpSpPr>
        <p:grpSpPr>
          <a:xfrm>
            <a:off x="541104" y="280538"/>
            <a:ext cx="7400257" cy="434588"/>
            <a:chOff x="1442175" y="748100"/>
            <a:chExt cx="19723500" cy="1158900"/>
          </a:xfrm>
        </p:grpSpPr>
        <p:cxnSp>
          <p:nvCxnSpPr>
            <p:cNvPr id="624" name="Google Shape;624;p86"/>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625" name="Google Shape;625;p86"/>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Histogram</a:t>
              </a:r>
              <a:endParaRPr sz="2600" b="0" i="0" u="none" strike="noStrike" cap="none">
                <a:solidFill>
                  <a:srgbClr val="00426E"/>
                </a:solidFill>
                <a:latin typeface="Lato Black"/>
                <a:ea typeface="Lato Black"/>
                <a:cs typeface="Lato Black"/>
                <a:sym typeface="Lato Black"/>
              </a:endParaRPr>
            </a:p>
          </p:txBody>
        </p:sp>
      </p:grpSp>
      <p:sp>
        <p:nvSpPr>
          <p:cNvPr id="627" name="Google Shape;627;p86"/>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628" name="Google Shape;628;p86"/>
          <p:cNvSpPr txBox="1"/>
          <p:nvPr/>
        </p:nvSpPr>
        <p:spPr>
          <a:xfrm>
            <a:off x="704551" y="1767525"/>
            <a:ext cx="79068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A histogram shows the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frequency distribution of 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continuous feature.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Here, we have height data of 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group of people. We see that</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most of the people in the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group are between 149 and</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159 cm tall.</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629" name="Google Shape;629;p86"/>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Histograms tell us about the distribution of the feature.</a:t>
            </a: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630" name="Google Shape;630;p86"/>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631" name="Google Shape;631;p86"/>
          <p:cNvPicPr preferRelativeResize="0"/>
          <p:nvPr/>
        </p:nvPicPr>
        <p:blipFill rotWithShape="1">
          <a:blip r:embed="rId3">
            <a:alphaModFix/>
          </a:blip>
          <a:srcRect/>
          <a:stretch/>
        </p:blipFill>
        <p:spPr>
          <a:xfrm>
            <a:off x="3930679" y="1665479"/>
            <a:ext cx="3960695" cy="2492944"/>
          </a:xfrm>
          <a:prstGeom prst="rect">
            <a:avLst/>
          </a:prstGeom>
          <a:noFill/>
          <a:ln>
            <a:noFill/>
          </a:ln>
        </p:spPr>
      </p:pic>
      <p:sp>
        <p:nvSpPr>
          <p:cNvPr id="632" name="Google Shape;632;p86"/>
          <p:cNvSpPr txBox="1"/>
          <p:nvPr/>
        </p:nvSpPr>
        <p:spPr>
          <a:xfrm>
            <a:off x="1607206" y="4510059"/>
            <a:ext cx="6266400" cy="3813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University of Florida, </a:t>
            </a:r>
            <a:r>
              <a:rPr lang="es" sz="1400" b="0" i="0" u="sng" strike="noStrike" cap="none">
                <a:solidFill>
                  <a:schemeClr val="hlink"/>
                </a:solidFill>
                <a:latin typeface="Lato"/>
                <a:ea typeface="Lato"/>
                <a:cs typeface="Lato"/>
                <a:sym typeface="Lato"/>
                <a:hlinkClick r:id="rId4"/>
              </a:rPr>
              <a:t>Histograms &amp; Stemplots</a:t>
            </a:r>
            <a:endParaRPr sz="14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12" name="Picture 11" descr="A close up of a logo&#10;&#10;Description automatically generated">
            <a:extLst>
              <a:ext uri="{FF2B5EF4-FFF2-40B4-BE49-F238E27FC236}">
                <a16:creationId xmlns:a16="http://schemas.microsoft.com/office/drawing/2014/main" id="{1A692610-96D4-405F-9891-0F12862572CB}"/>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7" name="Google Shape;637;p87"/>
          <p:cNvGrpSpPr/>
          <p:nvPr/>
        </p:nvGrpSpPr>
        <p:grpSpPr>
          <a:xfrm>
            <a:off x="541104" y="280538"/>
            <a:ext cx="7400257" cy="434588"/>
            <a:chOff x="1442175" y="748100"/>
            <a:chExt cx="19723500" cy="1158900"/>
          </a:xfrm>
        </p:grpSpPr>
        <p:cxnSp>
          <p:nvCxnSpPr>
            <p:cNvPr id="638" name="Google Shape;638;p87"/>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639" name="Google Shape;639;p87"/>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Scatterplot</a:t>
              </a:r>
              <a:endParaRPr sz="2600" b="0" i="0" u="none" strike="noStrike" cap="none">
                <a:solidFill>
                  <a:srgbClr val="00426E"/>
                </a:solidFill>
                <a:latin typeface="Lato Black"/>
                <a:ea typeface="Lato Black"/>
                <a:cs typeface="Lato Black"/>
                <a:sym typeface="Lato Black"/>
              </a:endParaRPr>
            </a:p>
          </p:txBody>
        </p:sp>
      </p:grpSp>
      <p:sp>
        <p:nvSpPr>
          <p:cNvPr id="641" name="Google Shape;641;p87"/>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642" name="Google Shape;642;p87"/>
          <p:cNvSpPr txBox="1"/>
          <p:nvPr/>
        </p:nvSpPr>
        <p:spPr>
          <a:xfrm>
            <a:off x="704551" y="1767525"/>
            <a:ext cx="79068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Scatter plots visualize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relationships between any two</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features as points on a graph.</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They are a useful first step to</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exploring a research question.</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Here, we can already see a positive</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relationship between amount</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funded and amount requested.</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1" i="0" u="none" strike="noStrike" cap="none">
                <a:solidFill>
                  <a:srgbClr val="00426E"/>
                </a:solidFill>
                <a:latin typeface="Lato"/>
                <a:ea typeface="Lato"/>
                <a:cs typeface="Lato"/>
                <a:sym typeface="Lato"/>
              </a:rPr>
              <a:t>What can we conclude?</a:t>
            </a:r>
            <a:endParaRPr sz="1500" b="1"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643" name="Google Shape;643;p87"/>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Scatter plots provide insight about the relationship between two features.</a:t>
            </a: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644" name="Google Shape;644;p87"/>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645" name="Google Shape;645;p87"/>
          <p:cNvPicPr preferRelativeResize="0"/>
          <p:nvPr/>
        </p:nvPicPr>
        <p:blipFill rotWithShape="1">
          <a:blip r:embed="rId3">
            <a:alphaModFix/>
          </a:blip>
          <a:srcRect l="5806" t="8750" r="23899"/>
          <a:stretch/>
        </p:blipFill>
        <p:spPr>
          <a:xfrm>
            <a:off x="4277959" y="1362028"/>
            <a:ext cx="4278026" cy="3212494"/>
          </a:xfrm>
          <a:prstGeom prst="rect">
            <a:avLst/>
          </a:prstGeom>
          <a:noFill/>
          <a:ln>
            <a:noFill/>
          </a:ln>
        </p:spPr>
      </p:pic>
      <p:sp>
        <p:nvSpPr>
          <p:cNvPr id="646" name="Google Shape;646;p87"/>
          <p:cNvSpPr txBox="1"/>
          <p:nvPr/>
        </p:nvSpPr>
        <p:spPr>
          <a:xfrm>
            <a:off x="1607206" y="4510059"/>
            <a:ext cx="6266400" cy="3813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University of Florida, </a:t>
            </a:r>
            <a:r>
              <a:rPr lang="es" sz="1400" b="0" i="0" u="sng" strike="noStrike" cap="none">
                <a:solidFill>
                  <a:schemeClr val="hlink"/>
                </a:solidFill>
                <a:latin typeface="Lato"/>
                <a:ea typeface="Lato"/>
                <a:cs typeface="Lato"/>
                <a:sym typeface="Lato"/>
                <a:hlinkClick r:id="rId4"/>
              </a:rPr>
              <a:t>Scatterplots</a:t>
            </a:r>
            <a:endParaRPr sz="14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12" name="Picture 11" descr="A close up of a logo&#10;&#10;Description automatically generated">
            <a:extLst>
              <a:ext uri="{FF2B5EF4-FFF2-40B4-BE49-F238E27FC236}">
                <a16:creationId xmlns:a16="http://schemas.microsoft.com/office/drawing/2014/main" id="{712B6683-ECFC-4C65-8159-CC6ED25E7880}"/>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pSp>
        <p:nvGrpSpPr>
          <p:cNvPr id="651" name="Google Shape;651;p88"/>
          <p:cNvGrpSpPr/>
          <p:nvPr/>
        </p:nvGrpSpPr>
        <p:grpSpPr>
          <a:xfrm>
            <a:off x="541104" y="280538"/>
            <a:ext cx="7400257" cy="434588"/>
            <a:chOff x="1442175" y="748100"/>
            <a:chExt cx="19723500" cy="1158900"/>
          </a:xfrm>
        </p:grpSpPr>
        <p:cxnSp>
          <p:nvCxnSpPr>
            <p:cNvPr id="652" name="Google Shape;652;p88"/>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653" name="Google Shape;653;p88"/>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Correlation</a:t>
              </a:r>
              <a:endParaRPr sz="2600" b="0" i="0" u="none" strike="noStrike" cap="none">
                <a:solidFill>
                  <a:srgbClr val="00426E"/>
                </a:solidFill>
                <a:latin typeface="Lato Black"/>
                <a:ea typeface="Lato Black"/>
                <a:cs typeface="Lato Black"/>
                <a:sym typeface="Lato Black"/>
              </a:endParaRPr>
            </a:p>
          </p:txBody>
        </p:sp>
      </p:grpSp>
      <p:sp>
        <p:nvSpPr>
          <p:cNvPr id="655" name="Google Shape;655;p88"/>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656" name="Google Shape;656;p88"/>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Correlation is a useful measure of the strength of a relationship between two variables. It ranges from -1.00 to 1.00</a:t>
            </a:r>
            <a:endParaRPr sz="1800" b="0" i="0" u="none" strike="noStrike" cap="none">
              <a:solidFill>
                <a:srgbClr val="00426E"/>
              </a:solidFill>
              <a:latin typeface="Lato"/>
              <a:ea typeface="Lato"/>
              <a:cs typeface="Lato"/>
              <a:sym typeface="Lato"/>
            </a:endParaRPr>
          </a:p>
        </p:txBody>
      </p:sp>
      <p:sp>
        <p:nvSpPr>
          <p:cNvPr id="657" name="Google Shape;657;p88"/>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658" name="Google Shape;658;p88"/>
          <p:cNvPicPr preferRelativeResize="0"/>
          <p:nvPr/>
        </p:nvPicPr>
        <p:blipFill rotWithShape="1">
          <a:blip r:embed="rId3">
            <a:alphaModFix/>
          </a:blip>
          <a:srcRect/>
          <a:stretch/>
        </p:blipFill>
        <p:spPr>
          <a:xfrm>
            <a:off x="852941" y="1750669"/>
            <a:ext cx="7210461" cy="1190719"/>
          </a:xfrm>
          <a:prstGeom prst="rect">
            <a:avLst/>
          </a:prstGeom>
          <a:noFill/>
          <a:ln>
            <a:noFill/>
          </a:ln>
        </p:spPr>
      </p:pic>
      <p:sp>
        <p:nvSpPr>
          <p:cNvPr id="659" name="Google Shape;659;p88"/>
          <p:cNvSpPr txBox="1"/>
          <p:nvPr/>
        </p:nvSpPr>
        <p:spPr>
          <a:xfrm>
            <a:off x="967863"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Perfect positive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0" name="Google Shape;660;p88"/>
          <p:cNvSpPr txBox="1"/>
          <p:nvPr/>
        </p:nvSpPr>
        <p:spPr>
          <a:xfrm>
            <a:off x="1990806"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High positive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1" name="Google Shape;661;p88"/>
          <p:cNvSpPr txBox="1"/>
          <p:nvPr/>
        </p:nvSpPr>
        <p:spPr>
          <a:xfrm>
            <a:off x="3013748"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Low positive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2" name="Google Shape;662;p88"/>
          <p:cNvSpPr txBox="1"/>
          <p:nvPr/>
        </p:nvSpPr>
        <p:spPr>
          <a:xfrm>
            <a:off x="4036690"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No</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3" name="Google Shape;663;p88"/>
          <p:cNvSpPr txBox="1"/>
          <p:nvPr/>
        </p:nvSpPr>
        <p:spPr>
          <a:xfrm>
            <a:off x="5012461"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Low negative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4" name="Google Shape;664;p88"/>
          <p:cNvSpPr txBox="1"/>
          <p:nvPr/>
        </p:nvSpPr>
        <p:spPr>
          <a:xfrm>
            <a:off x="5988231"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High negative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sp>
        <p:nvSpPr>
          <p:cNvPr id="665" name="Google Shape;665;p88"/>
          <p:cNvSpPr txBox="1"/>
          <p:nvPr/>
        </p:nvSpPr>
        <p:spPr>
          <a:xfrm>
            <a:off x="7011174" y="2941388"/>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Perfect  negative</a:t>
            </a:r>
            <a:endParaRPr sz="900" b="1" i="0" u="none" strike="noStrike" cap="none">
              <a:solidFill>
                <a:srgbClr val="00426E"/>
              </a:solidFill>
              <a:latin typeface="Lato"/>
              <a:ea typeface="Lato"/>
              <a:cs typeface="Lato"/>
              <a:sym typeface="Lato"/>
            </a:endParaRPr>
          </a:p>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correlation</a:t>
            </a:r>
            <a:endParaRPr sz="900" b="1" i="0" u="none" strike="noStrike" cap="none">
              <a:solidFill>
                <a:srgbClr val="00426E"/>
              </a:solidFill>
              <a:latin typeface="Lato"/>
              <a:ea typeface="Lato"/>
              <a:cs typeface="Lato"/>
              <a:sym typeface="Lato"/>
            </a:endParaRPr>
          </a:p>
        </p:txBody>
      </p:sp>
      <p:cxnSp>
        <p:nvCxnSpPr>
          <p:cNvPr id="666" name="Google Shape;666;p88"/>
          <p:cNvCxnSpPr/>
          <p:nvPr/>
        </p:nvCxnSpPr>
        <p:spPr>
          <a:xfrm>
            <a:off x="1046551" y="3468675"/>
            <a:ext cx="6900900" cy="0"/>
          </a:xfrm>
          <a:prstGeom prst="straightConnector1">
            <a:avLst/>
          </a:prstGeom>
          <a:noFill/>
          <a:ln w="38100" cap="flat" cmpd="sng">
            <a:solidFill>
              <a:srgbClr val="00426E"/>
            </a:solidFill>
            <a:prstDash val="solid"/>
            <a:round/>
            <a:headEnd type="triangle" w="med" len="med"/>
            <a:tailEnd type="triangle" w="med" len="med"/>
          </a:ln>
        </p:spPr>
      </p:cxnSp>
      <p:sp>
        <p:nvSpPr>
          <p:cNvPr id="667" name="Google Shape;667;p88"/>
          <p:cNvSpPr txBox="1"/>
          <p:nvPr/>
        </p:nvSpPr>
        <p:spPr>
          <a:xfrm>
            <a:off x="967863"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1.00</a:t>
            </a:r>
            <a:endParaRPr sz="900" b="1" i="0" u="none" strike="noStrike" cap="none">
              <a:solidFill>
                <a:srgbClr val="00426E"/>
              </a:solidFill>
              <a:latin typeface="Lato"/>
              <a:ea typeface="Lato"/>
              <a:cs typeface="Lato"/>
              <a:sym typeface="Lato"/>
            </a:endParaRPr>
          </a:p>
        </p:txBody>
      </p:sp>
      <p:sp>
        <p:nvSpPr>
          <p:cNvPr id="668" name="Google Shape;668;p88"/>
          <p:cNvSpPr txBox="1"/>
          <p:nvPr/>
        </p:nvSpPr>
        <p:spPr>
          <a:xfrm>
            <a:off x="1990806"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0.88</a:t>
            </a:r>
            <a:endParaRPr sz="900" b="1" i="0" u="none" strike="noStrike" cap="none">
              <a:solidFill>
                <a:srgbClr val="00426E"/>
              </a:solidFill>
              <a:latin typeface="Lato"/>
              <a:ea typeface="Lato"/>
              <a:cs typeface="Lato"/>
              <a:sym typeface="Lato"/>
            </a:endParaRPr>
          </a:p>
        </p:txBody>
      </p:sp>
      <p:sp>
        <p:nvSpPr>
          <p:cNvPr id="669" name="Google Shape;669;p88"/>
          <p:cNvSpPr txBox="1"/>
          <p:nvPr/>
        </p:nvSpPr>
        <p:spPr>
          <a:xfrm>
            <a:off x="3013748"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0.60</a:t>
            </a:r>
            <a:endParaRPr sz="900" b="1" i="0" u="none" strike="noStrike" cap="none">
              <a:solidFill>
                <a:srgbClr val="00426E"/>
              </a:solidFill>
              <a:latin typeface="Lato"/>
              <a:ea typeface="Lato"/>
              <a:cs typeface="Lato"/>
              <a:sym typeface="Lato"/>
            </a:endParaRPr>
          </a:p>
        </p:txBody>
      </p:sp>
      <p:sp>
        <p:nvSpPr>
          <p:cNvPr id="670" name="Google Shape;670;p88"/>
          <p:cNvSpPr txBox="1"/>
          <p:nvPr/>
        </p:nvSpPr>
        <p:spPr>
          <a:xfrm>
            <a:off x="4036690"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0.00</a:t>
            </a:r>
            <a:endParaRPr sz="900" b="1" i="0" u="none" strike="noStrike" cap="none">
              <a:solidFill>
                <a:srgbClr val="00426E"/>
              </a:solidFill>
              <a:latin typeface="Lato"/>
              <a:ea typeface="Lato"/>
              <a:cs typeface="Lato"/>
              <a:sym typeface="Lato"/>
            </a:endParaRPr>
          </a:p>
        </p:txBody>
      </p:sp>
      <p:sp>
        <p:nvSpPr>
          <p:cNvPr id="671" name="Google Shape;671;p88"/>
          <p:cNvSpPr txBox="1"/>
          <p:nvPr/>
        </p:nvSpPr>
        <p:spPr>
          <a:xfrm>
            <a:off x="5012461"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-0.55</a:t>
            </a:r>
            <a:endParaRPr sz="900" b="1" i="0" u="none" strike="noStrike" cap="none">
              <a:solidFill>
                <a:srgbClr val="00426E"/>
              </a:solidFill>
              <a:latin typeface="Lato"/>
              <a:ea typeface="Lato"/>
              <a:cs typeface="Lato"/>
              <a:sym typeface="Lato"/>
            </a:endParaRPr>
          </a:p>
        </p:txBody>
      </p:sp>
      <p:sp>
        <p:nvSpPr>
          <p:cNvPr id="672" name="Google Shape;672;p88"/>
          <p:cNvSpPr txBox="1"/>
          <p:nvPr/>
        </p:nvSpPr>
        <p:spPr>
          <a:xfrm>
            <a:off x="5988231"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-0.78</a:t>
            </a:r>
            <a:endParaRPr sz="900" b="1" i="0" u="none" strike="noStrike" cap="none">
              <a:solidFill>
                <a:srgbClr val="00426E"/>
              </a:solidFill>
              <a:latin typeface="Lato"/>
              <a:ea typeface="Lato"/>
              <a:cs typeface="Lato"/>
              <a:sym typeface="Lato"/>
            </a:endParaRPr>
          </a:p>
        </p:txBody>
      </p:sp>
      <p:sp>
        <p:nvSpPr>
          <p:cNvPr id="673" name="Google Shape;673;p88"/>
          <p:cNvSpPr txBox="1"/>
          <p:nvPr/>
        </p:nvSpPr>
        <p:spPr>
          <a:xfrm>
            <a:off x="7011174" y="3539109"/>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-1.00</a:t>
            </a:r>
            <a:endParaRPr sz="900" b="1" i="0" u="none" strike="noStrike" cap="none">
              <a:solidFill>
                <a:srgbClr val="00426E"/>
              </a:solidFill>
              <a:latin typeface="Lato"/>
              <a:ea typeface="Lato"/>
              <a:cs typeface="Lato"/>
              <a:sym typeface="Lato"/>
            </a:endParaRPr>
          </a:p>
        </p:txBody>
      </p:sp>
      <p:sp>
        <p:nvSpPr>
          <p:cNvPr id="674" name="Google Shape;674;p88"/>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500"/>
              <a:buFont typeface="Arial"/>
              <a:buNone/>
            </a:pPr>
            <a:r>
              <a:rPr lang="es" sz="1500" b="1" i="0" u="none" strike="noStrike" cap="none">
                <a:solidFill>
                  <a:srgbClr val="00426E"/>
                </a:solidFill>
                <a:latin typeface="Lato"/>
                <a:ea typeface="Lato"/>
                <a:cs typeface="Lato"/>
                <a:sym typeface="Lato"/>
              </a:rPr>
              <a:t> </a:t>
            </a:r>
            <a:r>
              <a:rPr lang="es" sz="1400" b="0" i="0" u="none" strike="noStrike" cap="none">
                <a:solidFill>
                  <a:srgbClr val="00426E"/>
                </a:solidFill>
                <a:latin typeface="Lato"/>
                <a:ea typeface="Lato"/>
                <a:cs typeface="Lato"/>
                <a:sym typeface="Lato"/>
              </a:rPr>
              <a:t>Go further with </a:t>
            </a:r>
            <a:r>
              <a:rPr lang="es" sz="1400" b="0" i="0" u="sng" strike="noStrike" cap="none">
                <a:solidFill>
                  <a:schemeClr val="hlink"/>
                </a:solidFill>
                <a:latin typeface="Lato"/>
                <a:ea typeface="Lato"/>
                <a:cs typeface="Lato"/>
                <a:sym typeface="Lato"/>
                <a:hlinkClick r:id="rId4"/>
              </a:rPr>
              <a:t>this fun game</a:t>
            </a:r>
            <a:r>
              <a:rPr lang="es" sz="1400" b="0" i="0" u="none" strike="noStrike" cap="none">
                <a:solidFill>
                  <a:srgbClr val="00426E"/>
                </a:solidFill>
                <a:latin typeface="Lato"/>
                <a:ea typeface="Lato"/>
                <a:cs typeface="Lato"/>
                <a:sym typeface="Lato"/>
              </a:rPr>
              <a:t>.</a:t>
            </a:r>
            <a:endParaRPr sz="1500" b="0" i="0" u="none" strike="noStrike" cap="none">
              <a:solidFill>
                <a:srgbClr val="00426E"/>
              </a:solidFill>
              <a:latin typeface="Lato"/>
              <a:ea typeface="Lato"/>
              <a:cs typeface="Lato"/>
              <a:sym typeface="Lato"/>
            </a:endParaRPr>
          </a:p>
        </p:txBody>
      </p:sp>
      <p:pic>
        <p:nvPicPr>
          <p:cNvPr id="26" name="Picture 25" descr="A close up of a logo&#10;&#10;Description automatically generated">
            <a:extLst>
              <a:ext uri="{FF2B5EF4-FFF2-40B4-BE49-F238E27FC236}">
                <a16:creationId xmlns:a16="http://schemas.microsoft.com/office/drawing/2014/main" id="{7E47FE9C-32AD-4A44-A61B-35BEDAA0B398}"/>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89"/>
          <p:cNvGrpSpPr/>
          <p:nvPr/>
        </p:nvGrpSpPr>
        <p:grpSpPr>
          <a:xfrm>
            <a:off x="541104" y="280538"/>
            <a:ext cx="7400257" cy="434588"/>
            <a:chOff x="1442175" y="748100"/>
            <a:chExt cx="19723500" cy="1158900"/>
          </a:xfrm>
        </p:grpSpPr>
        <p:cxnSp>
          <p:nvCxnSpPr>
            <p:cNvPr id="680" name="Google Shape;680;p89"/>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681" name="Google Shape;681;p89"/>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Correlation</a:t>
              </a:r>
              <a:endParaRPr sz="2600" b="0" i="0" u="none" strike="noStrike" cap="none">
                <a:solidFill>
                  <a:srgbClr val="00426E"/>
                </a:solidFill>
                <a:latin typeface="Lato Black"/>
                <a:ea typeface="Lato Black"/>
                <a:cs typeface="Lato Black"/>
                <a:sym typeface="Lato Black"/>
              </a:endParaRPr>
            </a:p>
          </p:txBody>
        </p:sp>
      </p:grpSp>
      <p:sp>
        <p:nvSpPr>
          <p:cNvPr id="683" name="Google Shape;683;p89"/>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684" name="Google Shape;684;p89"/>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Correlation does not equal causation</a:t>
            </a: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pic>
        <p:nvPicPr>
          <p:cNvPr id="685" name="Google Shape;685;p89"/>
          <p:cNvPicPr preferRelativeResize="0"/>
          <p:nvPr/>
        </p:nvPicPr>
        <p:blipFill rotWithShape="1">
          <a:blip r:embed="rId3">
            <a:alphaModFix/>
          </a:blip>
          <a:srcRect l="5806" t="8750" r="23899"/>
          <a:stretch/>
        </p:blipFill>
        <p:spPr>
          <a:xfrm>
            <a:off x="610480" y="1409100"/>
            <a:ext cx="3979219" cy="2988113"/>
          </a:xfrm>
          <a:prstGeom prst="rect">
            <a:avLst/>
          </a:prstGeom>
          <a:noFill/>
          <a:ln>
            <a:noFill/>
          </a:ln>
        </p:spPr>
      </p:pic>
      <p:sp>
        <p:nvSpPr>
          <p:cNvPr id="686" name="Google Shape;686;p89"/>
          <p:cNvSpPr txBox="1"/>
          <p:nvPr/>
        </p:nvSpPr>
        <p:spPr>
          <a:xfrm>
            <a:off x="4950338" y="1545966"/>
            <a:ext cx="3477300" cy="5274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Correlation: 0.96</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500"/>
              <a:buFont typeface="Arial"/>
              <a:buNone/>
            </a:pPr>
            <a:endParaRPr sz="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If you wanted to be funded, and were presented with this graph only,</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you might conclude that it is a</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good idea to request 50k €.</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500"/>
              <a:buFont typeface="Arial"/>
              <a:buNone/>
            </a:pPr>
            <a:endParaRPr sz="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But common sense tells us that this conclusion doesn’t make a lot of sense. Just because you request a lot doesn’t mean you will be funded a lot!</a:t>
            </a: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sp>
        <p:nvSpPr>
          <p:cNvPr id="687" name="Google Shape;687;p89"/>
          <p:cNvSpPr txBox="1"/>
          <p:nvPr/>
        </p:nvSpPr>
        <p:spPr>
          <a:xfrm>
            <a:off x="1607206" y="4510059"/>
            <a:ext cx="6266400" cy="3813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University of Florida, </a:t>
            </a:r>
            <a:r>
              <a:rPr lang="es" sz="1400" b="0" i="0" u="sng" strike="noStrike" cap="none">
                <a:solidFill>
                  <a:schemeClr val="hlink"/>
                </a:solidFill>
                <a:latin typeface="Lato"/>
                <a:ea typeface="Lato"/>
                <a:cs typeface="Lato"/>
                <a:sym typeface="Lato"/>
                <a:hlinkClick r:id="rId4"/>
              </a:rPr>
              <a:t>Causation</a:t>
            </a:r>
            <a:endParaRPr sz="14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11" name="Picture 10" descr="A close up of a logo&#10;&#10;Description automatically generated">
            <a:extLst>
              <a:ext uri="{FF2B5EF4-FFF2-40B4-BE49-F238E27FC236}">
                <a16:creationId xmlns:a16="http://schemas.microsoft.com/office/drawing/2014/main" id="{45B01AE7-E73D-435C-82F8-3BC78CE9B0E3}"/>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2" name="Google Shape;692;p90"/>
          <p:cNvGrpSpPr/>
          <p:nvPr/>
        </p:nvGrpSpPr>
        <p:grpSpPr>
          <a:xfrm>
            <a:off x="530471" y="304465"/>
            <a:ext cx="7400257" cy="434588"/>
            <a:chOff x="1442175" y="748100"/>
            <a:chExt cx="19723500" cy="1158900"/>
          </a:xfrm>
        </p:grpSpPr>
        <p:cxnSp>
          <p:nvCxnSpPr>
            <p:cNvPr id="693" name="Google Shape;693;p90"/>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694" name="Google Shape;694;p90"/>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Boxplot</a:t>
              </a:r>
              <a:endParaRPr sz="2600" b="0" i="0" u="none" strike="noStrike" cap="none">
                <a:solidFill>
                  <a:srgbClr val="00426E"/>
                </a:solidFill>
                <a:latin typeface="Lato Black"/>
                <a:ea typeface="Lato Black"/>
                <a:cs typeface="Lato Black"/>
                <a:sym typeface="Lato Black"/>
              </a:endParaRPr>
            </a:p>
          </p:txBody>
        </p:sp>
      </p:grpSp>
      <p:sp>
        <p:nvSpPr>
          <p:cNvPr id="696" name="Google Shape;696;p90"/>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Boxplots are a useful visualization of certain summary statistics.</a:t>
            </a: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697" name="Google Shape;697;p90"/>
          <p:cNvSpPr txBox="1"/>
          <p:nvPr/>
        </p:nvSpPr>
        <p:spPr>
          <a:xfrm>
            <a:off x="1607206" y="4538634"/>
            <a:ext cx="6266400" cy="3813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Lecture:   </a:t>
            </a:r>
            <a:r>
              <a:rPr lang="es" sz="1400" b="0" i="0" u="none" strike="noStrike" cap="none">
                <a:solidFill>
                  <a:srgbClr val="00426E"/>
                </a:solidFill>
                <a:latin typeface="Lato"/>
                <a:ea typeface="Lato"/>
                <a:cs typeface="Lato"/>
                <a:sym typeface="Lato"/>
              </a:rPr>
              <a:t> University of Florida, </a:t>
            </a:r>
            <a:r>
              <a:rPr lang="es" sz="1400" b="0" i="0" u="sng" strike="noStrike" cap="none">
                <a:solidFill>
                  <a:schemeClr val="hlink"/>
                </a:solidFill>
                <a:latin typeface="Lato"/>
                <a:ea typeface="Lato"/>
                <a:cs typeface="Lato"/>
                <a:sym typeface="Lato"/>
                <a:hlinkClick r:id="rId3"/>
              </a:rPr>
              <a:t>Boxplot</a:t>
            </a:r>
            <a:endParaRPr sz="14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400"/>
              <a:buFont typeface="Arial"/>
              <a:buNone/>
            </a:pPr>
            <a:endParaRPr sz="400" b="1" i="0" u="none" strike="noStrike" cap="none">
              <a:solidFill>
                <a:srgbClr val="000000"/>
              </a:solidFill>
              <a:latin typeface="Arial"/>
              <a:ea typeface="Arial"/>
              <a:cs typeface="Arial"/>
              <a:sym typeface="Arial"/>
            </a:endParaRPr>
          </a:p>
          <a:p>
            <a:pPr marL="15240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ctr"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698" name="Google Shape;698;p90"/>
          <p:cNvPicPr preferRelativeResize="0"/>
          <p:nvPr/>
        </p:nvPicPr>
        <p:blipFill rotWithShape="1">
          <a:blip r:embed="rId4">
            <a:alphaModFix/>
          </a:blip>
          <a:srcRect/>
          <a:stretch/>
        </p:blipFill>
        <p:spPr>
          <a:xfrm>
            <a:off x="1069982" y="1728141"/>
            <a:ext cx="3031969" cy="2273981"/>
          </a:xfrm>
          <a:prstGeom prst="rect">
            <a:avLst/>
          </a:prstGeom>
          <a:noFill/>
          <a:ln w="9525" cap="flat" cmpd="sng">
            <a:solidFill>
              <a:srgbClr val="B7B7B7"/>
            </a:solidFill>
            <a:prstDash val="solid"/>
            <a:round/>
            <a:headEnd type="none" w="sm" len="sm"/>
            <a:tailEnd type="none" w="sm" len="sm"/>
          </a:ln>
        </p:spPr>
      </p:pic>
      <p:pic>
        <p:nvPicPr>
          <p:cNvPr id="699" name="Google Shape;699;p90"/>
          <p:cNvPicPr preferRelativeResize="0"/>
          <p:nvPr/>
        </p:nvPicPr>
        <p:blipFill rotWithShape="1">
          <a:blip r:embed="rId4">
            <a:alphaModFix/>
          </a:blip>
          <a:srcRect l="52718" t="12667" r="31018" b="12682"/>
          <a:stretch/>
        </p:blipFill>
        <p:spPr>
          <a:xfrm>
            <a:off x="5248665" y="1303491"/>
            <a:ext cx="907720" cy="2803603"/>
          </a:xfrm>
          <a:prstGeom prst="rect">
            <a:avLst/>
          </a:prstGeom>
          <a:noFill/>
          <a:ln>
            <a:noFill/>
          </a:ln>
        </p:spPr>
      </p:pic>
      <p:sp>
        <p:nvSpPr>
          <p:cNvPr id="700" name="Google Shape;700;p90"/>
          <p:cNvSpPr txBox="1"/>
          <p:nvPr/>
        </p:nvSpPr>
        <p:spPr>
          <a:xfrm>
            <a:off x="4215846" y="3041334"/>
            <a:ext cx="975900" cy="527400"/>
          </a:xfrm>
          <a:prstGeom prst="rect">
            <a:avLst/>
          </a:prstGeom>
          <a:noFill/>
          <a:ln>
            <a:noFill/>
          </a:ln>
        </p:spPr>
        <p:txBody>
          <a:bodyPr spcFirstLastPara="1" wrap="square" lIns="17150" tIns="17150" rIns="17150" bIns="17150" anchor="t" anchorCtr="0">
            <a:noAutofit/>
          </a:bodyPr>
          <a:lstStyle/>
          <a:p>
            <a:pPr marL="0" marR="0" lvl="0" indent="0" algn="ctr"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50% of data</a:t>
            </a:r>
            <a:endParaRPr sz="900" b="1" i="0" u="none" strike="noStrike" cap="none">
              <a:solidFill>
                <a:srgbClr val="00426E"/>
              </a:solidFill>
              <a:latin typeface="Lato"/>
              <a:ea typeface="Lato"/>
              <a:cs typeface="Lato"/>
              <a:sym typeface="Lato"/>
            </a:endParaRPr>
          </a:p>
        </p:txBody>
      </p:sp>
      <p:sp>
        <p:nvSpPr>
          <p:cNvPr id="701" name="Google Shape;701;p90"/>
          <p:cNvSpPr/>
          <p:nvPr/>
        </p:nvSpPr>
        <p:spPr>
          <a:xfrm>
            <a:off x="5059810" y="2839744"/>
            <a:ext cx="131700" cy="607500"/>
          </a:xfrm>
          <a:prstGeom prst="leftBrace">
            <a:avLst>
              <a:gd name="adj1" fmla="val 8333"/>
              <a:gd name="adj2" fmla="val 50000"/>
            </a:avLst>
          </a:prstGeom>
          <a:noFill/>
          <a:ln w="19050" cap="flat" cmpd="sng">
            <a:solidFill>
              <a:srgbClr val="00426E"/>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02" name="Google Shape;702;p90"/>
          <p:cNvSpPr txBox="1"/>
          <p:nvPr/>
        </p:nvSpPr>
        <p:spPr>
          <a:xfrm>
            <a:off x="6568846" y="3103913"/>
            <a:ext cx="9759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Median</a:t>
            </a:r>
            <a:endParaRPr sz="900" b="1" i="0" u="none" strike="noStrike" cap="none">
              <a:solidFill>
                <a:srgbClr val="00426E"/>
              </a:solidFill>
              <a:latin typeface="Lato"/>
              <a:ea typeface="Lato"/>
              <a:cs typeface="Lato"/>
              <a:sym typeface="Lato"/>
            </a:endParaRPr>
          </a:p>
        </p:txBody>
      </p:sp>
      <p:sp>
        <p:nvSpPr>
          <p:cNvPr id="703" name="Google Shape;703;p90"/>
          <p:cNvSpPr txBox="1"/>
          <p:nvPr/>
        </p:nvSpPr>
        <p:spPr>
          <a:xfrm>
            <a:off x="6579192" y="2762311"/>
            <a:ext cx="9759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3rd quartile</a:t>
            </a:r>
            <a:endParaRPr sz="900" b="1" i="0" u="none" strike="noStrike" cap="none">
              <a:solidFill>
                <a:srgbClr val="00426E"/>
              </a:solidFill>
              <a:latin typeface="Lato"/>
              <a:ea typeface="Lato"/>
              <a:cs typeface="Lato"/>
              <a:sym typeface="Lato"/>
            </a:endParaRPr>
          </a:p>
        </p:txBody>
      </p:sp>
      <p:sp>
        <p:nvSpPr>
          <p:cNvPr id="704" name="Google Shape;704;p90"/>
          <p:cNvSpPr txBox="1"/>
          <p:nvPr/>
        </p:nvSpPr>
        <p:spPr>
          <a:xfrm>
            <a:off x="6568846" y="3351530"/>
            <a:ext cx="9759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1st quartile</a:t>
            </a:r>
            <a:endParaRPr sz="900" b="1" i="0" u="none" strike="noStrike" cap="none">
              <a:solidFill>
                <a:srgbClr val="00426E"/>
              </a:solidFill>
              <a:latin typeface="Lato"/>
              <a:ea typeface="Lato"/>
              <a:cs typeface="Lato"/>
              <a:sym typeface="Lato"/>
            </a:endParaRPr>
          </a:p>
        </p:txBody>
      </p:sp>
      <p:cxnSp>
        <p:nvCxnSpPr>
          <p:cNvPr id="705" name="Google Shape;705;p90"/>
          <p:cNvCxnSpPr/>
          <p:nvPr/>
        </p:nvCxnSpPr>
        <p:spPr>
          <a:xfrm>
            <a:off x="6185669" y="2848434"/>
            <a:ext cx="364200" cy="0"/>
          </a:xfrm>
          <a:prstGeom prst="straightConnector1">
            <a:avLst/>
          </a:prstGeom>
          <a:noFill/>
          <a:ln w="19050" cap="flat" cmpd="sng">
            <a:solidFill>
              <a:srgbClr val="00426E"/>
            </a:solidFill>
            <a:prstDash val="solid"/>
            <a:round/>
            <a:headEnd type="none" w="sm" len="sm"/>
            <a:tailEnd type="none" w="sm" len="sm"/>
          </a:ln>
        </p:spPr>
      </p:cxnSp>
      <p:cxnSp>
        <p:nvCxnSpPr>
          <p:cNvPr id="706" name="Google Shape;706;p90"/>
          <p:cNvCxnSpPr/>
          <p:nvPr/>
        </p:nvCxnSpPr>
        <p:spPr>
          <a:xfrm>
            <a:off x="6185669" y="3190031"/>
            <a:ext cx="364200" cy="0"/>
          </a:xfrm>
          <a:prstGeom prst="straightConnector1">
            <a:avLst/>
          </a:prstGeom>
          <a:noFill/>
          <a:ln w="19050" cap="flat" cmpd="sng">
            <a:solidFill>
              <a:srgbClr val="00426E"/>
            </a:solidFill>
            <a:prstDash val="solid"/>
            <a:round/>
            <a:headEnd type="none" w="sm" len="sm"/>
            <a:tailEnd type="none" w="sm" len="sm"/>
          </a:ln>
        </p:spPr>
      </p:cxnSp>
      <p:cxnSp>
        <p:nvCxnSpPr>
          <p:cNvPr id="707" name="Google Shape;707;p90"/>
          <p:cNvCxnSpPr/>
          <p:nvPr/>
        </p:nvCxnSpPr>
        <p:spPr>
          <a:xfrm>
            <a:off x="6185669" y="3437653"/>
            <a:ext cx="364200" cy="0"/>
          </a:xfrm>
          <a:prstGeom prst="straightConnector1">
            <a:avLst/>
          </a:prstGeom>
          <a:noFill/>
          <a:ln w="19050" cap="flat" cmpd="sng">
            <a:solidFill>
              <a:srgbClr val="00426E"/>
            </a:solidFill>
            <a:prstDash val="solid"/>
            <a:round/>
            <a:headEnd type="none" w="sm" len="sm"/>
            <a:tailEnd type="none" w="sm" len="sm"/>
          </a:ln>
        </p:spPr>
      </p:cxnSp>
      <p:sp>
        <p:nvSpPr>
          <p:cNvPr id="708" name="Google Shape;708;p90"/>
          <p:cNvSpPr txBox="1"/>
          <p:nvPr/>
        </p:nvSpPr>
        <p:spPr>
          <a:xfrm>
            <a:off x="6579192" y="1955072"/>
            <a:ext cx="15795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min(max, Q2+1.5*(Q3-Q1)</a:t>
            </a:r>
            <a:endParaRPr sz="900" b="1" i="0" u="none" strike="noStrike" cap="none">
              <a:solidFill>
                <a:srgbClr val="00426E"/>
              </a:solidFill>
              <a:latin typeface="Lato"/>
              <a:ea typeface="Lato"/>
              <a:cs typeface="Lato"/>
              <a:sym typeface="Lato"/>
            </a:endParaRPr>
          </a:p>
        </p:txBody>
      </p:sp>
      <p:cxnSp>
        <p:nvCxnSpPr>
          <p:cNvPr id="709" name="Google Shape;709;p90"/>
          <p:cNvCxnSpPr/>
          <p:nvPr/>
        </p:nvCxnSpPr>
        <p:spPr>
          <a:xfrm>
            <a:off x="6185669" y="2041191"/>
            <a:ext cx="364200" cy="0"/>
          </a:xfrm>
          <a:prstGeom prst="straightConnector1">
            <a:avLst/>
          </a:prstGeom>
          <a:noFill/>
          <a:ln w="19050" cap="flat" cmpd="sng">
            <a:solidFill>
              <a:srgbClr val="00426E"/>
            </a:solidFill>
            <a:prstDash val="solid"/>
            <a:round/>
            <a:headEnd type="none" w="sm" len="sm"/>
            <a:tailEnd type="none" w="sm" len="sm"/>
          </a:ln>
        </p:spPr>
      </p:cxnSp>
      <p:sp>
        <p:nvSpPr>
          <p:cNvPr id="710" name="Google Shape;710;p90"/>
          <p:cNvSpPr txBox="1"/>
          <p:nvPr/>
        </p:nvSpPr>
        <p:spPr>
          <a:xfrm>
            <a:off x="6579192" y="3937772"/>
            <a:ext cx="15795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max(min, Q1-1.5*(Q3-Q1)</a:t>
            </a:r>
            <a:endParaRPr sz="900" b="1" i="0" u="none" strike="noStrike" cap="none">
              <a:solidFill>
                <a:srgbClr val="00426E"/>
              </a:solidFill>
              <a:latin typeface="Lato"/>
              <a:ea typeface="Lato"/>
              <a:cs typeface="Lato"/>
              <a:sym typeface="Lato"/>
            </a:endParaRPr>
          </a:p>
        </p:txBody>
      </p:sp>
      <p:cxnSp>
        <p:nvCxnSpPr>
          <p:cNvPr id="711" name="Google Shape;711;p90"/>
          <p:cNvCxnSpPr/>
          <p:nvPr/>
        </p:nvCxnSpPr>
        <p:spPr>
          <a:xfrm>
            <a:off x="6185669" y="4023891"/>
            <a:ext cx="364200" cy="0"/>
          </a:xfrm>
          <a:prstGeom prst="straightConnector1">
            <a:avLst/>
          </a:prstGeom>
          <a:noFill/>
          <a:ln w="19050" cap="flat" cmpd="sng">
            <a:solidFill>
              <a:srgbClr val="00426E"/>
            </a:solidFill>
            <a:prstDash val="solid"/>
            <a:round/>
            <a:headEnd type="none" w="sm" len="sm"/>
            <a:tailEnd type="none" w="sm" len="sm"/>
          </a:ln>
        </p:spPr>
      </p:cxnSp>
      <p:sp>
        <p:nvSpPr>
          <p:cNvPr id="712" name="Google Shape;712;p90"/>
          <p:cNvSpPr/>
          <p:nvPr/>
        </p:nvSpPr>
        <p:spPr>
          <a:xfrm rot="10800000">
            <a:off x="6375051" y="1356947"/>
            <a:ext cx="131700" cy="626700"/>
          </a:xfrm>
          <a:prstGeom prst="leftBrace">
            <a:avLst>
              <a:gd name="adj1" fmla="val 8333"/>
              <a:gd name="adj2" fmla="val 50000"/>
            </a:avLst>
          </a:prstGeom>
          <a:noFill/>
          <a:ln w="19050" cap="flat" cmpd="sng">
            <a:solidFill>
              <a:srgbClr val="00426E"/>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13" name="Google Shape;713;p90"/>
          <p:cNvSpPr txBox="1"/>
          <p:nvPr/>
        </p:nvSpPr>
        <p:spPr>
          <a:xfrm>
            <a:off x="6579192" y="1584216"/>
            <a:ext cx="15795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Outside Values</a:t>
            </a:r>
            <a:endParaRPr sz="900" b="1" i="0" u="none" strike="noStrike" cap="none">
              <a:solidFill>
                <a:srgbClr val="00426E"/>
              </a:solidFill>
              <a:latin typeface="Lato"/>
              <a:ea typeface="Lato"/>
              <a:cs typeface="Lato"/>
              <a:sym typeface="Lato"/>
            </a:endParaRPr>
          </a:p>
        </p:txBody>
      </p:sp>
      <p:pic>
        <p:nvPicPr>
          <p:cNvPr id="714" name="Google Shape;714;p90"/>
          <p:cNvPicPr preferRelativeResize="0"/>
          <p:nvPr/>
        </p:nvPicPr>
        <p:blipFill rotWithShape="1">
          <a:blip r:embed="rId4">
            <a:alphaModFix/>
          </a:blip>
          <a:srcRect l="52718" t="12667" r="31018" b="78423"/>
          <a:stretch/>
        </p:blipFill>
        <p:spPr>
          <a:xfrm>
            <a:off x="5248665" y="4132416"/>
            <a:ext cx="907720" cy="334566"/>
          </a:xfrm>
          <a:prstGeom prst="rect">
            <a:avLst/>
          </a:prstGeom>
          <a:noFill/>
          <a:ln>
            <a:noFill/>
          </a:ln>
        </p:spPr>
      </p:pic>
      <p:sp>
        <p:nvSpPr>
          <p:cNvPr id="715" name="Google Shape;715;p90"/>
          <p:cNvSpPr/>
          <p:nvPr/>
        </p:nvSpPr>
        <p:spPr>
          <a:xfrm rot="10800000">
            <a:off x="6375051" y="4082334"/>
            <a:ext cx="131700" cy="390000"/>
          </a:xfrm>
          <a:prstGeom prst="leftBrace">
            <a:avLst>
              <a:gd name="adj1" fmla="val 8333"/>
              <a:gd name="adj2" fmla="val 50000"/>
            </a:avLst>
          </a:prstGeom>
          <a:noFill/>
          <a:ln w="19050" cap="flat" cmpd="sng">
            <a:solidFill>
              <a:srgbClr val="00426E"/>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16" name="Google Shape;716;p90"/>
          <p:cNvSpPr txBox="1"/>
          <p:nvPr/>
        </p:nvSpPr>
        <p:spPr>
          <a:xfrm>
            <a:off x="6579192" y="4191253"/>
            <a:ext cx="1579500" cy="172200"/>
          </a:xfrm>
          <a:prstGeom prst="rect">
            <a:avLst/>
          </a:prstGeom>
          <a:noFill/>
          <a:ln>
            <a:noFill/>
          </a:ln>
        </p:spPr>
        <p:txBody>
          <a:bodyPr spcFirstLastPara="1" wrap="square" lIns="17150" tIns="17150" rIns="17150" bIns="17150" anchor="ctr" anchorCtr="0">
            <a:noAutofit/>
          </a:bodyPr>
          <a:lstStyle/>
          <a:p>
            <a:pPr marL="0" marR="0" lvl="0" indent="0" algn="l" rtl="0">
              <a:lnSpc>
                <a:spcPct val="115000"/>
              </a:lnSpc>
              <a:spcBef>
                <a:spcPts val="0"/>
              </a:spcBef>
              <a:spcAft>
                <a:spcPts val="0"/>
              </a:spcAft>
              <a:buClr>
                <a:srgbClr val="000000"/>
              </a:buClr>
              <a:buSzPts val="900"/>
              <a:buFont typeface="Arial"/>
              <a:buNone/>
            </a:pPr>
            <a:r>
              <a:rPr lang="es" sz="900" b="1" i="0" u="none" strike="noStrike" cap="none">
                <a:solidFill>
                  <a:srgbClr val="00426E"/>
                </a:solidFill>
                <a:latin typeface="Lato"/>
                <a:ea typeface="Lato"/>
                <a:cs typeface="Lato"/>
                <a:sym typeface="Lato"/>
              </a:rPr>
              <a:t>Outside Values</a:t>
            </a:r>
            <a:endParaRPr sz="900" b="1" i="0" u="none" strike="noStrike" cap="none">
              <a:solidFill>
                <a:srgbClr val="00426E"/>
              </a:solidFill>
              <a:latin typeface="Lato"/>
              <a:ea typeface="Lato"/>
              <a:cs typeface="Lato"/>
              <a:sym typeface="Lato"/>
            </a:endParaRPr>
          </a:p>
        </p:txBody>
      </p:sp>
      <p:pic>
        <p:nvPicPr>
          <p:cNvPr id="27" name="Picture 26" descr="A close up of a logo&#10;&#10;Description automatically generated">
            <a:extLst>
              <a:ext uri="{FF2B5EF4-FFF2-40B4-BE49-F238E27FC236}">
                <a16:creationId xmlns:a16="http://schemas.microsoft.com/office/drawing/2014/main" id="{EC875CEB-A091-4D44-8D5F-292E862BF9B2}"/>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1" name="Google Shape;721;p91"/>
          <p:cNvGrpSpPr/>
          <p:nvPr/>
        </p:nvGrpSpPr>
        <p:grpSpPr>
          <a:xfrm>
            <a:off x="552171" y="346950"/>
            <a:ext cx="7400257" cy="434588"/>
            <a:chOff x="1442175" y="748100"/>
            <a:chExt cx="19723500" cy="1158900"/>
          </a:xfrm>
        </p:grpSpPr>
        <p:cxnSp>
          <p:nvCxnSpPr>
            <p:cNvPr id="722" name="Google Shape;722;p91"/>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723" name="Google Shape;723;p91"/>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Exploratory analysis: Summary statistics</a:t>
              </a:r>
              <a:endParaRPr sz="2600" b="0" i="0" u="none" strike="noStrike" cap="none">
                <a:solidFill>
                  <a:srgbClr val="00426E"/>
                </a:solidFill>
                <a:latin typeface="Lato Black"/>
                <a:ea typeface="Lato Black"/>
                <a:cs typeface="Lato Black"/>
                <a:sym typeface="Lato Black"/>
              </a:endParaRPr>
            </a:p>
          </p:txBody>
        </p:sp>
      </p:grpSp>
      <p:sp>
        <p:nvSpPr>
          <p:cNvPr id="725" name="Google Shape;725;p91"/>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778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sp>
        <p:nvSpPr>
          <p:cNvPr id="726" name="Google Shape;726;p91"/>
          <p:cNvSpPr txBox="1"/>
          <p:nvPr/>
        </p:nvSpPr>
        <p:spPr>
          <a:xfrm>
            <a:off x="640824" y="1006191"/>
            <a:ext cx="7638600" cy="527400"/>
          </a:xfrm>
          <a:prstGeom prst="rect">
            <a:avLst/>
          </a:prstGeom>
          <a:noFill/>
          <a:ln>
            <a:noFill/>
          </a:ln>
        </p:spPr>
        <p:txBody>
          <a:bodyPr spcFirstLastPara="1" wrap="square" lIns="17150" tIns="17150" rIns="17150" bIns="17150" anchor="t" anchorCtr="0">
            <a:noAutofit/>
          </a:bodyPr>
          <a:lstStyle/>
          <a:p>
            <a:pPr marL="152400" marR="0" lvl="0" indent="0" algn="ctr" rtl="0">
              <a:lnSpc>
                <a:spcPct val="115000"/>
              </a:lnSpc>
              <a:spcBef>
                <a:spcPts val="0"/>
              </a:spcBef>
              <a:spcAft>
                <a:spcPts val="0"/>
              </a:spcAft>
              <a:buClr>
                <a:srgbClr val="000000"/>
              </a:buClr>
              <a:buSzPts val="1800"/>
              <a:buFont typeface="Arial"/>
              <a:buNone/>
            </a:pPr>
            <a:r>
              <a:rPr lang="es" sz="1800" b="0" i="0" u="none" strike="noStrike" cap="none">
                <a:solidFill>
                  <a:srgbClr val="00426E"/>
                </a:solidFill>
                <a:latin typeface="Lato"/>
                <a:ea typeface="Lato"/>
                <a:cs typeface="Lato"/>
                <a:sym typeface="Lato"/>
              </a:rPr>
              <a:t>Mean, median, frequency are useful summary statistics that let you know what is in your data.</a:t>
            </a:r>
            <a:endParaRPr sz="1800" b="0" i="0" u="none" strike="noStrike" cap="none">
              <a:solidFill>
                <a:srgbClr val="00426E"/>
              </a:solidFill>
              <a:latin typeface="Lato"/>
              <a:ea typeface="Lato"/>
              <a:cs typeface="Lato"/>
              <a:sym typeface="Lato"/>
            </a:endParaRPr>
          </a:p>
          <a:p>
            <a:pPr marL="15240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00426E"/>
              </a:solidFill>
              <a:latin typeface="Lato"/>
              <a:ea typeface="Lato"/>
              <a:cs typeface="Lato"/>
              <a:sym typeface="Lato"/>
            </a:endParaRPr>
          </a:p>
        </p:txBody>
      </p:sp>
      <p:sp>
        <p:nvSpPr>
          <p:cNvPr id="727" name="Google Shape;727;p91"/>
          <p:cNvSpPr txBox="1"/>
          <p:nvPr/>
        </p:nvSpPr>
        <p:spPr>
          <a:xfrm>
            <a:off x="2125032" y="4281459"/>
            <a:ext cx="5230500" cy="381300"/>
          </a:xfrm>
          <a:prstGeom prst="rect">
            <a:avLst/>
          </a:prstGeom>
          <a:noFill/>
          <a:ln>
            <a:noFill/>
          </a:ln>
        </p:spPr>
        <p:txBody>
          <a:bodyPr spcFirstLastPara="1" wrap="square" lIns="17150" tIns="17150" rIns="17150" bIns="17150" anchor="t" anchorCtr="0">
            <a:noAutofit/>
          </a:bodyPr>
          <a:lstStyle/>
          <a:p>
            <a:pPr marL="152400" marR="0" lvl="0" indent="0" algn="just" rtl="0">
              <a:lnSpc>
                <a:spcPct val="115000"/>
              </a:lnSpc>
              <a:spcBef>
                <a:spcPts val="0"/>
              </a:spcBef>
              <a:spcAft>
                <a:spcPts val="0"/>
              </a:spcAft>
              <a:buClr>
                <a:srgbClr val="000000"/>
              </a:buClr>
              <a:buSzPts val="1500"/>
              <a:buFont typeface="Arial"/>
              <a:buNone/>
            </a:pPr>
            <a:r>
              <a:rPr lang="es" sz="1500" b="0" i="0" u="none" strike="noStrike" cap="none">
                <a:solidFill>
                  <a:srgbClr val="00426E"/>
                </a:solidFill>
                <a:latin typeface="Lato"/>
                <a:ea typeface="Lato"/>
                <a:cs typeface="Lato"/>
                <a:sym typeface="Lato"/>
              </a:rPr>
              <a:t> </a:t>
            </a:r>
            <a:endParaRPr sz="400" b="1" i="0" u="none" strike="noStrike" cap="none">
              <a:solidFill>
                <a:srgbClr val="000000"/>
              </a:solidFill>
              <a:latin typeface="Arial"/>
              <a:ea typeface="Arial"/>
              <a:cs typeface="Arial"/>
              <a:sym typeface="Arial"/>
            </a:endParaRPr>
          </a:p>
          <a:p>
            <a:pPr marL="152400" marR="0" lvl="0" indent="0" algn="just" rtl="0">
              <a:lnSpc>
                <a:spcPct val="115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a:p>
            <a:pPr marL="152400" marR="0" lvl="0" indent="0" algn="just" rtl="0">
              <a:lnSpc>
                <a:spcPct val="115000"/>
              </a:lnSpc>
              <a:spcBef>
                <a:spcPts val="0"/>
              </a:spcBef>
              <a:spcAft>
                <a:spcPts val="0"/>
              </a:spcAft>
              <a:buClr>
                <a:srgbClr val="000000"/>
              </a:buClr>
              <a:buSzPts val="1500"/>
              <a:buFont typeface="Arial"/>
              <a:buNone/>
            </a:pPr>
            <a:endParaRPr sz="1500" b="0" i="0" u="none" strike="noStrike" cap="none">
              <a:solidFill>
                <a:srgbClr val="00426E"/>
              </a:solidFill>
              <a:latin typeface="Lato"/>
              <a:ea typeface="Lato"/>
              <a:cs typeface="Lato"/>
              <a:sym typeface="Lato"/>
            </a:endParaRPr>
          </a:p>
        </p:txBody>
      </p:sp>
      <p:pic>
        <p:nvPicPr>
          <p:cNvPr id="728" name="Google Shape;728;p91"/>
          <p:cNvPicPr preferRelativeResize="0"/>
          <p:nvPr/>
        </p:nvPicPr>
        <p:blipFill rotWithShape="1">
          <a:blip r:embed="rId3">
            <a:alphaModFix/>
          </a:blip>
          <a:srcRect/>
          <a:stretch/>
        </p:blipFill>
        <p:spPr>
          <a:xfrm>
            <a:off x="2683857" y="1976039"/>
            <a:ext cx="3552397" cy="1862273"/>
          </a:xfrm>
          <a:prstGeom prst="rect">
            <a:avLst/>
          </a:prstGeom>
          <a:noFill/>
          <a:ln>
            <a:noFill/>
          </a:ln>
        </p:spPr>
      </p:pic>
      <p:pic>
        <p:nvPicPr>
          <p:cNvPr id="10" name="Picture 9" descr="A close up of a logo&#10;&#10;Description automatically generated">
            <a:extLst>
              <a:ext uri="{FF2B5EF4-FFF2-40B4-BE49-F238E27FC236}">
                <a16:creationId xmlns:a16="http://schemas.microsoft.com/office/drawing/2014/main" id="{7D92C2F9-7167-4BE1-AE92-201C81F58488}"/>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92"/>
          <p:cNvGrpSpPr/>
          <p:nvPr/>
        </p:nvGrpSpPr>
        <p:grpSpPr>
          <a:xfrm>
            <a:off x="541104" y="280538"/>
            <a:ext cx="7400257" cy="434588"/>
            <a:chOff x="1442175" y="748100"/>
            <a:chExt cx="19723500" cy="1158900"/>
          </a:xfrm>
        </p:grpSpPr>
        <p:cxnSp>
          <p:nvCxnSpPr>
            <p:cNvPr id="734" name="Google Shape;734;p92"/>
            <p:cNvCxnSpPr/>
            <p:nvPr/>
          </p:nvCxnSpPr>
          <p:spPr>
            <a:xfrm>
              <a:off x="1442175" y="1707038"/>
              <a:ext cx="19723500" cy="0"/>
            </a:xfrm>
            <a:prstGeom prst="straightConnector1">
              <a:avLst/>
            </a:prstGeom>
            <a:noFill/>
            <a:ln w="152400" cap="flat" cmpd="sng">
              <a:solidFill>
                <a:srgbClr val="FEB382"/>
              </a:solidFill>
              <a:prstDash val="solid"/>
              <a:round/>
              <a:headEnd type="none" w="sm" len="sm"/>
              <a:tailEnd type="none" w="sm" len="sm"/>
            </a:ln>
          </p:spPr>
        </p:cxnSp>
        <p:sp>
          <p:nvSpPr>
            <p:cNvPr id="735" name="Google Shape;735;p92"/>
            <p:cNvSpPr txBox="1"/>
            <p:nvPr/>
          </p:nvSpPr>
          <p:spPr>
            <a:xfrm>
              <a:off x="1479550" y="748100"/>
              <a:ext cx="19589100" cy="11589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rgbClr val="00426E"/>
                  </a:solidFill>
                  <a:latin typeface="Lato Black"/>
                  <a:ea typeface="Lato Black"/>
                  <a:cs typeface="Lato Black"/>
                  <a:sym typeface="Lato Black"/>
                </a:rPr>
                <a:t>Machine learning helps us answer questions</a:t>
              </a:r>
              <a:endParaRPr sz="26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chemeClr val="lt1"/>
                </a:buClr>
                <a:buSzPts val="2600"/>
                <a:buFont typeface="Helvetica Neue"/>
                <a:buNone/>
              </a:pPr>
              <a:endParaRPr sz="2600" b="0" i="0" u="none" strike="noStrike" cap="none">
                <a:solidFill>
                  <a:srgbClr val="00426E"/>
                </a:solidFill>
                <a:latin typeface="Lato Black"/>
                <a:ea typeface="Lato Black"/>
                <a:cs typeface="Lato Black"/>
                <a:sym typeface="Lato Black"/>
              </a:endParaRPr>
            </a:p>
          </p:txBody>
        </p:sp>
      </p:grpSp>
      <p:sp>
        <p:nvSpPr>
          <p:cNvPr id="737" name="Google Shape;737;p92"/>
          <p:cNvSpPr txBox="1"/>
          <p:nvPr/>
        </p:nvSpPr>
        <p:spPr>
          <a:xfrm>
            <a:off x="541097" y="4549687"/>
            <a:ext cx="7837800" cy="527400"/>
          </a:xfrm>
          <a:prstGeom prst="rect">
            <a:avLst/>
          </a:prstGeom>
          <a:noFill/>
          <a:ln>
            <a:noFill/>
          </a:ln>
        </p:spPr>
        <p:txBody>
          <a:bodyPr spcFirstLastPara="1" wrap="square" lIns="17150" tIns="17150" rIns="17150" bIns="17150" anchor="b" anchorCtr="0">
            <a:noAutofit/>
          </a:bodyPr>
          <a:lstStyle/>
          <a:p>
            <a:pPr marL="165100" marR="0" lvl="0" indent="0" algn="just" rtl="0">
              <a:lnSpc>
                <a:spcPct val="150000"/>
              </a:lnSpc>
              <a:spcBef>
                <a:spcPts val="0"/>
              </a:spcBef>
              <a:spcAft>
                <a:spcPts val="0"/>
              </a:spcAft>
              <a:buClr>
                <a:srgbClr val="000000"/>
              </a:buClr>
              <a:buSzPts val="900"/>
              <a:buFont typeface="Arial"/>
              <a:buNone/>
            </a:pPr>
            <a:r>
              <a:rPr lang="es" sz="900" b="0" i="0" u="none" strike="noStrike" cap="none">
                <a:solidFill>
                  <a:srgbClr val="00426E"/>
                </a:solidFill>
                <a:latin typeface="Lato"/>
                <a:ea typeface="Lato"/>
                <a:cs typeface="Lato"/>
                <a:sym typeface="Lato"/>
              </a:rPr>
              <a:t>Source: deltanalytics.org </a:t>
            </a:r>
            <a:endParaRPr sz="900" b="0" i="0" u="none" strike="noStrike" cap="none">
              <a:solidFill>
                <a:srgbClr val="00426E"/>
              </a:solidFill>
              <a:latin typeface="Lato"/>
              <a:ea typeface="Lato"/>
              <a:cs typeface="Lato"/>
              <a:sym typeface="Lato"/>
            </a:endParaRPr>
          </a:p>
        </p:txBody>
      </p:sp>
      <p:grpSp>
        <p:nvGrpSpPr>
          <p:cNvPr id="738" name="Google Shape;738;p92"/>
          <p:cNvGrpSpPr/>
          <p:nvPr/>
        </p:nvGrpSpPr>
        <p:grpSpPr>
          <a:xfrm>
            <a:off x="1310224" y="1423079"/>
            <a:ext cx="6523740" cy="631191"/>
            <a:chOff x="1916100" y="3675060"/>
            <a:chExt cx="9133054" cy="953749"/>
          </a:xfrm>
        </p:grpSpPr>
        <p:sp>
          <p:nvSpPr>
            <p:cNvPr id="739" name="Google Shape;739;p92"/>
            <p:cNvSpPr/>
            <p:nvPr/>
          </p:nvSpPr>
          <p:spPr>
            <a:xfrm>
              <a:off x="3683855" y="3675060"/>
              <a:ext cx="1952700" cy="9534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40" name="Google Shape;740;p92"/>
            <p:cNvSpPr txBox="1"/>
            <p:nvPr/>
          </p:nvSpPr>
          <p:spPr>
            <a:xfrm>
              <a:off x="4288064" y="3675060"/>
              <a:ext cx="1575900" cy="953400"/>
            </a:xfrm>
            <a:prstGeom prst="rect">
              <a:avLst/>
            </a:prstGeom>
            <a:noFill/>
            <a:ln>
              <a:noFill/>
            </a:ln>
          </p:spPr>
          <p:txBody>
            <a:bodyPr spcFirstLastPara="1" wrap="square" lIns="34325" tIns="34325" rIns="34325" bIns="34325"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Data</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validation +</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cleaning</a:t>
              </a:r>
              <a:endParaRPr sz="1100" b="0" i="0" u="none" strike="noStrike" cap="none">
                <a:solidFill>
                  <a:srgbClr val="00426E"/>
                </a:solidFill>
                <a:latin typeface="Lato"/>
                <a:ea typeface="Lato"/>
                <a:cs typeface="Lato"/>
                <a:sym typeface="Lato"/>
              </a:endParaRPr>
            </a:p>
          </p:txBody>
        </p:sp>
        <p:sp>
          <p:nvSpPr>
            <p:cNvPr id="741" name="Google Shape;741;p92"/>
            <p:cNvSpPr/>
            <p:nvPr/>
          </p:nvSpPr>
          <p:spPr>
            <a:xfrm>
              <a:off x="5438967" y="3675060"/>
              <a:ext cx="1952700" cy="9534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42" name="Google Shape;742;p92"/>
            <p:cNvSpPr txBox="1"/>
            <p:nvPr/>
          </p:nvSpPr>
          <p:spPr>
            <a:xfrm>
              <a:off x="5923099" y="3675060"/>
              <a:ext cx="1575900" cy="953400"/>
            </a:xfrm>
            <a:prstGeom prst="rect">
              <a:avLst/>
            </a:prstGeom>
            <a:noFill/>
            <a:ln>
              <a:noFill/>
            </a:ln>
          </p:spPr>
          <p:txBody>
            <a:bodyPr spcFirstLastPara="1" wrap="square" lIns="34325" tIns="34325" rIns="34325" bIns="34325"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Exploratory</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analysis</a:t>
              </a:r>
              <a:endParaRPr sz="1100" b="0" i="0" u="none" strike="noStrike" cap="none">
                <a:solidFill>
                  <a:srgbClr val="00426E"/>
                </a:solidFill>
                <a:latin typeface="Lato"/>
                <a:ea typeface="Lato"/>
                <a:cs typeface="Lato"/>
                <a:sym typeface="Lato"/>
              </a:endParaRPr>
            </a:p>
          </p:txBody>
        </p:sp>
        <p:sp>
          <p:nvSpPr>
            <p:cNvPr id="743" name="Google Shape;743;p92"/>
            <p:cNvSpPr/>
            <p:nvPr/>
          </p:nvSpPr>
          <p:spPr>
            <a:xfrm>
              <a:off x="7194079" y="3675060"/>
              <a:ext cx="1952700" cy="9534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44" name="Google Shape;744;p92"/>
            <p:cNvSpPr txBox="1"/>
            <p:nvPr/>
          </p:nvSpPr>
          <p:spPr>
            <a:xfrm>
              <a:off x="7798288" y="3675060"/>
              <a:ext cx="1575900" cy="953400"/>
            </a:xfrm>
            <a:prstGeom prst="rect">
              <a:avLst/>
            </a:prstGeom>
            <a:noFill/>
            <a:ln>
              <a:noFill/>
            </a:ln>
          </p:spPr>
          <p:txBody>
            <a:bodyPr spcFirstLastPara="1" wrap="square" lIns="34325" tIns="34325" rIns="34325" bIns="34325"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Modeling</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phase</a:t>
              </a:r>
              <a:endParaRPr sz="1100" b="0" i="0" u="none" strike="noStrike" cap="none">
                <a:solidFill>
                  <a:srgbClr val="00426E"/>
                </a:solidFill>
                <a:latin typeface="Lato"/>
                <a:ea typeface="Lato"/>
                <a:cs typeface="Lato"/>
                <a:sym typeface="Lato"/>
              </a:endParaRPr>
            </a:p>
          </p:txBody>
        </p:sp>
        <p:grpSp>
          <p:nvGrpSpPr>
            <p:cNvPr id="745" name="Google Shape;745;p92"/>
            <p:cNvGrpSpPr/>
            <p:nvPr/>
          </p:nvGrpSpPr>
          <p:grpSpPr>
            <a:xfrm>
              <a:off x="8949306" y="3675223"/>
              <a:ext cx="2099847" cy="953586"/>
              <a:chOff x="4363275" y="4900500"/>
              <a:chExt cx="3997425" cy="1682700"/>
            </a:xfrm>
          </p:grpSpPr>
          <p:sp>
            <p:nvSpPr>
              <p:cNvPr id="746" name="Google Shape;746;p92"/>
              <p:cNvSpPr/>
              <p:nvPr/>
            </p:nvSpPr>
            <p:spPr>
              <a:xfrm>
                <a:off x="4363275" y="4900500"/>
                <a:ext cx="3717600" cy="16827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47" name="Google Shape;747;p92"/>
              <p:cNvSpPr txBox="1"/>
              <p:nvPr/>
            </p:nvSpPr>
            <p:spPr>
              <a:xfrm>
                <a:off x="5360700" y="4900500"/>
                <a:ext cx="3000000" cy="1682700"/>
              </a:xfrm>
              <a:prstGeom prst="rect">
                <a:avLst/>
              </a:prstGeom>
              <a:noFill/>
              <a:ln>
                <a:noFill/>
              </a:ln>
            </p:spPr>
            <p:txBody>
              <a:bodyPr spcFirstLastPara="1" wrap="square" lIns="34325" tIns="34325" rIns="34325" bIns="34325"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Performance</a:t>
                </a:r>
                <a:endParaRPr sz="1100" b="0" i="0" u="none" strike="noStrike" cap="none">
                  <a:solidFill>
                    <a:srgbClr val="000000"/>
                  </a:solidFill>
                  <a:latin typeface="Arial"/>
                  <a:ea typeface="Arial"/>
                  <a:cs typeface="Arial"/>
                  <a:sym typeface="Arial"/>
                </a:endParaRPr>
              </a:p>
            </p:txBody>
          </p:sp>
        </p:grpSp>
        <p:sp>
          <p:nvSpPr>
            <p:cNvPr id="748" name="Google Shape;748;p92"/>
            <p:cNvSpPr/>
            <p:nvPr/>
          </p:nvSpPr>
          <p:spPr>
            <a:xfrm>
              <a:off x="1916100" y="3675060"/>
              <a:ext cx="1952700" cy="9534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49" name="Google Shape;749;p92"/>
            <p:cNvSpPr txBox="1"/>
            <p:nvPr/>
          </p:nvSpPr>
          <p:spPr>
            <a:xfrm>
              <a:off x="2489475" y="3675060"/>
              <a:ext cx="1575900" cy="953400"/>
            </a:xfrm>
            <a:prstGeom prst="rect">
              <a:avLst/>
            </a:prstGeom>
            <a:noFill/>
            <a:ln>
              <a:noFill/>
            </a:ln>
          </p:spPr>
          <p:txBody>
            <a:bodyPr spcFirstLastPara="1" wrap="square" lIns="34325" tIns="34325" rIns="34325" bIns="34325"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Research</a:t>
              </a:r>
              <a:endParaRPr sz="1100" b="0" i="0" u="none" strike="noStrike" cap="none">
                <a:solidFill>
                  <a:srgbClr val="00426E"/>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r>
                <a:rPr lang="es" sz="1100" b="0" i="0" u="none" strike="noStrike" cap="none">
                  <a:solidFill>
                    <a:srgbClr val="00426E"/>
                  </a:solidFill>
                  <a:latin typeface="Lato"/>
                  <a:ea typeface="Lato"/>
                  <a:cs typeface="Lato"/>
                  <a:sym typeface="Lato"/>
                </a:rPr>
                <a:t>question</a:t>
              </a:r>
              <a:endParaRPr sz="1100" b="0" i="0" u="none" strike="noStrike" cap="none">
                <a:solidFill>
                  <a:srgbClr val="00426E"/>
                </a:solidFill>
                <a:latin typeface="Lato"/>
                <a:ea typeface="Lato"/>
                <a:cs typeface="Lato"/>
                <a:sym typeface="Lato"/>
              </a:endParaRPr>
            </a:p>
          </p:txBody>
        </p:sp>
      </p:grpSp>
      <p:sp>
        <p:nvSpPr>
          <p:cNvPr id="750" name="Google Shape;750;p92"/>
          <p:cNvSpPr/>
          <p:nvPr/>
        </p:nvSpPr>
        <p:spPr>
          <a:xfrm rot="-5400000">
            <a:off x="2984597" y="427000"/>
            <a:ext cx="167100" cy="3660000"/>
          </a:xfrm>
          <a:prstGeom prst="leftBrace">
            <a:avLst>
              <a:gd name="adj1" fmla="val 1755"/>
              <a:gd name="adj2" fmla="val 49655"/>
            </a:avLst>
          </a:prstGeom>
          <a:noFill/>
          <a:ln w="38100" cap="flat" cmpd="sng">
            <a:solidFill>
              <a:srgbClr val="00426E"/>
            </a:solidFill>
            <a:prstDash val="solid"/>
            <a:round/>
            <a:headEnd type="none" w="sm" len="sm"/>
            <a:tailEnd type="none" w="sm" len="sm"/>
          </a:ln>
        </p:spPr>
        <p:txBody>
          <a:bodyPr spcFirstLastPara="1" wrap="square" lIns="34325" tIns="34325" rIns="34325" bIns="343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51" name="Google Shape;751;p92"/>
          <p:cNvSpPr/>
          <p:nvPr/>
        </p:nvSpPr>
        <p:spPr>
          <a:xfrm>
            <a:off x="5044589" y="1211029"/>
            <a:ext cx="2716500" cy="1055100"/>
          </a:xfrm>
          <a:prstGeom prst="roundRect">
            <a:avLst>
              <a:gd name="adj" fmla="val 16667"/>
            </a:avLst>
          </a:prstGeom>
          <a:noFill/>
          <a:ln w="114300" cap="flat" cmpd="sng">
            <a:solidFill>
              <a:schemeClr val="accent3"/>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52" name="Google Shape;752;p92"/>
          <p:cNvSpPr txBox="1"/>
          <p:nvPr/>
        </p:nvSpPr>
        <p:spPr>
          <a:xfrm>
            <a:off x="5826839" y="2456628"/>
            <a:ext cx="1152000" cy="3516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s" sz="2100" b="1">
                <a:solidFill>
                  <a:schemeClr val="accent3"/>
                </a:solidFill>
              </a:rPr>
              <a:t>NOW!</a:t>
            </a:r>
            <a:endParaRPr sz="2100" b="1" i="0" u="none" strike="noStrike" cap="none">
              <a:solidFill>
                <a:schemeClr val="accent3"/>
              </a:solidFill>
              <a:latin typeface="Arial"/>
              <a:ea typeface="Arial"/>
              <a:cs typeface="Arial"/>
              <a:sym typeface="Arial"/>
            </a:endParaRPr>
          </a:p>
        </p:txBody>
      </p:sp>
      <p:pic>
        <p:nvPicPr>
          <p:cNvPr id="22" name="Picture 21" descr="A close up of a logo&#10;&#10;Description automatically generated">
            <a:extLst>
              <a:ext uri="{FF2B5EF4-FFF2-40B4-BE49-F238E27FC236}">
                <a16:creationId xmlns:a16="http://schemas.microsoft.com/office/drawing/2014/main" id="{7100748C-EF7B-4D1A-9ED8-67CDEF09A15A}"/>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93"/>
          <p:cNvGrpSpPr/>
          <p:nvPr/>
        </p:nvGrpSpPr>
        <p:grpSpPr>
          <a:xfrm>
            <a:off x="1437047" y="810291"/>
            <a:ext cx="5779545" cy="4304380"/>
            <a:chOff x="2011825" y="1224375"/>
            <a:chExt cx="8091201" cy="6504050"/>
          </a:xfrm>
        </p:grpSpPr>
        <p:pic>
          <p:nvPicPr>
            <p:cNvPr id="758" name="Google Shape;758;p93"/>
            <p:cNvPicPr preferRelativeResize="0"/>
            <p:nvPr/>
          </p:nvPicPr>
          <p:blipFill rotWithShape="1">
            <a:blip r:embed="rId3">
              <a:alphaModFix/>
            </a:blip>
            <a:srcRect b="34071"/>
            <a:stretch/>
          </p:blipFill>
          <p:spPr>
            <a:xfrm>
              <a:off x="2011825" y="1224375"/>
              <a:ext cx="8091201" cy="6083699"/>
            </a:xfrm>
            <a:prstGeom prst="rect">
              <a:avLst/>
            </a:prstGeom>
            <a:noFill/>
            <a:ln>
              <a:noFill/>
            </a:ln>
          </p:spPr>
        </p:pic>
        <p:pic>
          <p:nvPicPr>
            <p:cNvPr id="759" name="Google Shape;759;p93"/>
            <p:cNvPicPr preferRelativeResize="0"/>
            <p:nvPr/>
          </p:nvPicPr>
          <p:blipFill rotWithShape="1">
            <a:blip r:embed="rId4">
              <a:alphaModFix/>
            </a:blip>
            <a:srcRect b="6515"/>
            <a:stretch/>
          </p:blipFill>
          <p:spPr>
            <a:xfrm>
              <a:off x="5210975" y="6718125"/>
              <a:ext cx="2067875" cy="1010300"/>
            </a:xfrm>
            <a:prstGeom prst="rect">
              <a:avLst/>
            </a:prstGeom>
            <a:noFill/>
            <a:ln>
              <a:noFill/>
            </a:ln>
          </p:spPr>
        </p:pic>
      </p:grpSp>
      <p:cxnSp>
        <p:nvCxnSpPr>
          <p:cNvPr id="760" name="Google Shape;760;p93"/>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761" name="Google Shape;761;p93"/>
          <p:cNvSpPr txBox="1"/>
          <p:nvPr/>
        </p:nvSpPr>
        <p:spPr>
          <a:xfrm>
            <a:off x="541100" y="310575"/>
            <a:ext cx="5527200" cy="329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ML Algorithms</a:t>
            </a:r>
            <a:endParaRPr sz="2400">
              <a:solidFill>
                <a:srgbClr val="00426E"/>
              </a:solidFill>
              <a:latin typeface="Lato"/>
              <a:ea typeface="Lato"/>
              <a:cs typeface="Lato"/>
              <a:sym typeface="Lato"/>
            </a:endParaRPr>
          </a:p>
        </p:txBody>
      </p:sp>
      <p:pic>
        <p:nvPicPr>
          <p:cNvPr id="9" name="Picture 8" descr="A close up of a logo&#10;&#10;Description automatically generated">
            <a:extLst>
              <a:ext uri="{FF2B5EF4-FFF2-40B4-BE49-F238E27FC236}">
                <a16:creationId xmlns:a16="http://schemas.microsoft.com/office/drawing/2014/main" id="{BA1DFF39-E33B-41CF-AAF8-6A36DA88F548}"/>
              </a:ext>
            </a:extLst>
          </p:cNvPr>
          <p:cNvPicPr>
            <a:picLocks noChangeAspect="1"/>
          </p:cNvPicPr>
          <p:nvPr/>
        </p:nvPicPr>
        <p:blipFill>
          <a:blip r:embed="rId5"/>
          <a:stretch>
            <a:fillRect/>
          </a:stretch>
        </p:blipFill>
        <p:spPr>
          <a:xfrm>
            <a:off x="8238048" y="95365"/>
            <a:ext cx="491282" cy="8751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cxnSp>
        <p:nvCxnSpPr>
          <p:cNvPr id="315" name="Google Shape;315;p67"/>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16" name="Google Shape;316;p67"/>
          <p:cNvSpPr txBox="1"/>
          <p:nvPr/>
        </p:nvSpPr>
        <p:spPr>
          <a:xfrm>
            <a:off x="541100" y="310575"/>
            <a:ext cx="32919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State of the course</a:t>
            </a:r>
            <a:endParaRPr sz="2400">
              <a:solidFill>
                <a:srgbClr val="00426E"/>
              </a:solidFill>
              <a:latin typeface="Lato"/>
              <a:ea typeface="Lato"/>
              <a:cs typeface="Lato"/>
              <a:sym typeface="Lato"/>
            </a:endParaRPr>
          </a:p>
        </p:txBody>
      </p:sp>
      <p:sp>
        <p:nvSpPr>
          <p:cNvPr id="317" name="Google Shape;317;p67"/>
          <p:cNvSpPr txBox="1"/>
          <p:nvPr/>
        </p:nvSpPr>
        <p:spPr>
          <a:xfrm>
            <a:off x="541100" y="997250"/>
            <a:ext cx="4297200" cy="30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es" sz="1200" b="1">
                <a:latin typeface="Avenir"/>
                <a:ea typeface="Avenir"/>
                <a:cs typeface="Avenir"/>
                <a:sym typeface="Avenir"/>
              </a:rPr>
              <a:t>#1</a:t>
            </a:r>
            <a:r>
              <a:rPr lang="es" sz="1200">
                <a:latin typeface="Avenir"/>
                <a:ea typeface="Avenir"/>
                <a:cs typeface="Avenir"/>
                <a:sym typeface="Avenir"/>
              </a:rPr>
              <a:t> Exploratory Data Analysis &amp; Classification 🔴 Today!</a:t>
            </a:r>
            <a:endParaRPr sz="1200">
              <a:latin typeface="Avenir"/>
              <a:ea typeface="Avenir"/>
              <a:cs typeface="Avenir"/>
              <a:sym typeface="Avenir"/>
            </a:endParaRPr>
          </a:p>
          <a:p>
            <a:pPr marL="0" lvl="0" indent="0" algn="l" rtl="0">
              <a:lnSpc>
                <a:spcPct val="100000"/>
              </a:lnSpc>
              <a:spcBef>
                <a:spcPts val="1800"/>
              </a:spcBef>
              <a:spcAft>
                <a:spcPts val="0"/>
              </a:spcAft>
              <a:buNone/>
            </a:pPr>
            <a:r>
              <a:rPr lang="es" sz="1200" b="1">
                <a:latin typeface="Avenir"/>
                <a:ea typeface="Avenir"/>
                <a:cs typeface="Avenir"/>
                <a:sym typeface="Avenir"/>
              </a:rPr>
              <a:t>#2</a:t>
            </a:r>
            <a:r>
              <a:rPr lang="es" sz="1200">
                <a:latin typeface="Avenir"/>
                <a:ea typeface="Avenir"/>
                <a:cs typeface="Avenir"/>
                <a:sym typeface="Avenir"/>
              </a:rPr>
              <a:t> Regression &amp; Model Validation 🔜</a:t>
            </a:r>
            <a:endParaRPr sz="1200">
              <a:latin typeface="Avenir"/>
              <a:ea typeface="Avenir"/>
              <a:cs typeface="Avenir"/>
              <a:sym typeface="Avenir"/>
            </a:endParaRPr>
          </a:p>
          <a:p>
            <a:pPr marL="0" lvl="0" indent="0" algn="l" rtl="0">
              <a:lnSpc>
                <a:spcPct val="100000"/>
              </a:lnSpc>
              <a:spcBef>
                <a:spcPts val="1800"/>
              </a:spcBef>
              <a:spcAft>
                <a:spcPts val="0"/>
              </a:spcAft>
              <a:buNone/>
            </a:pPr>
            <a:r>
              <a:rPr lang="es" sz="1200" b="1">
                <a:latin typeface="Avenir"/>
                <a:ea typeface="Avenir"/>
                <a:cs typeface="Avenir"/>
                <a:sym typeface="Avenir"/>
              </a:rPr>
              <a:t>#3</a:t>
            </a:r>
            <a:r>
              <a:rPr lang="es" sz="1200">
                <a:latin typeface="Avenir"/>
                <a:ea typeface="Avenir"/>
                <a:cs typeface="Avenir"/>
                <a:sym typeface="Avenir"/>
              </a:rPr>
              <a:t> Random Forest Deep Dive 🔜</a:t>
            </a:r>
            <a:endParaRPr sz="1200">
              <a:latin typeface="Avenir"/>
              <a:ea typeface="Avenir"/>
              <a:cs typeface="Avenir"/>
              <a:sym typeface="Avenir"/>
            </a:endParaRPr>
          </a:p>
          <a:p>
            <a:pPr marL="0" lvl="0" indent="0" algn="l" rtl="0">
              <a:lnSpc>
                <a:spcPct val="100000"/>
              </a:lnSpc>
              <a:spcBef>
                <a:spcPts val="1800"/>
              </a:spcBef>
              <a:spcAft>
                <a:spcPts val="0"/>
              </a:spcAft>
              <a:buNone/>
            </a:pPr>
            <a:r>
              <a:rPr lang="es" sz="1200" b="1">
                <a:latin typeface="Avenir"/>
                <a:ea typeface="Avenir"/>
                <a:cs typeface="Avenir"/>
                <a:sym typeface="Avenir"/>
              </a:rPr>
              <a:t>#4</a:t>
            </a:r>
            <a:r>
              <a:rPr lang="es" sz="1200">
                <a:latin typeface="Avenir"/>
                <a:ea typeface="Avenir"/>
                <a:cs typeface="Avenir"/>
                <a:sym typeface="Avenir"/>
              </a:rPr>
              <a:t> Unsupervised Learning 🔜</a:t>
            </a:r>
            <a:endParaRPr sz="1200">
              <a:latin typeface="Avenir"/>
              <a:ea typeface="Avenir"/>
              <a:cs typeface="Avenir"/>
              <a:sym typeface="Avenir"/>
            </a:endParaRPr>
          </a:p>
          <a:p>
            <a:pPr marL="0" lvl="0" indent="0" algn="l" rtl="0">
              <a:lnSpc>
                <a:spcPct val="100000"/>
              </a:lnSpc>
              <a:spcBef>
                <a:spcPts val="1800"/>
              </a:spcBef>
              <a:spcAft>
                <a:spcPts val="0"/>
              </a:spcAft>
              <a:buNone/>
            </a:pPr>
            <a:r>
              <a:rPr lang="es" sz="1200" b="1">
                <a:latin typeface="Avenir"/>
                <a:ea typeface="Avenir"/>
                <a:cs typeface="Avenir"/>
                <a:sym typeface="Avenir"/>
              </a:rPr>
              <a:t>#5</a:t>
            </a:r>
            <a:r>
              <a:rPr lang="es" sz="1200">
                <a:latin typeface="Avenir"/>
                <a:ea typeface="Avenir"/>
                <a:cs typeface="Avenir"/>
                <a:sym typeface="Avenir"/>
              </a:rPr>
              <a:t> Neural Networks, Gradient Descent 🔜</a:t>
            </a:r>
            <a:endParaRPr sz="1200">
              <a:latin typeface="Avenir"/>
              <a:ea typeface="Avenir"/>
              <a:cs typeface="Avenir"/>
              <a:sym typeface="Avenir"/>
            </a:endParaRPr>
          </a:p>
          <a:p>
            <a:pPr marL="0" lvl="0" indent="0" algn="l" rtl="0">
              <a:lnSpc>
                <a:spcPct val="100000"/>
              </a:lnSpc>
              <a:spcBef>
                <a:spcPts val="1800"/>
              </a:spcBef>
              <a:spcAft>
                <a:spcPts val="0"/>
              </a:spcAft>
              <a:buNone/>
            </a:pPr>
            <a:r>
              <a:rPr lang="es" sz="1200" b="1">
                <a:latin typeface="Avenir"/>
                <a:ea typeface="Avenir"/>
                <a:cs typeface="Avenir"/>
                <a:sym typeface="Avenir"/>
              </a:rPr>
              <a:t>#6</a:t>
            </a:r>
            <a:r>
              <a:rPr lang="es" sz="1200">
                <a:latin typeface="Avenir"/>
                <a:ea typeface="Avenir"/>
                <a:cs typeface="Avenir"/>
                <a:sym typeface="Avenir"/>
              </a:rPr>
              <a:t> NLP 🔜</a:t>
            </a:r>
            <a:endParaRPr sz="1200">
              <a:latin typeface="Avenir"/>
              <a:ea typeface="Avenir"/>
              <a:cs typeface="Avenir"/>
              <a:sym typeface="Avenir"/>
            </a:endParaRPr>
          </a:p>
          <a:p>
            <a:pPr marL="0" lvl="0" indent="0" algn="l" rtl="0">
              <a:lnSpc>
                <a:spcPct val="100000"/>
              </a:lnSpc>
              <a:spcBef>
                <a:spcPts val="1800"/>
              </a:spcBef>
              <a:spcAft>
                <a:spcPts val="600"/>
              </a:spcAft>
              <a:buNone/>
            </a:pPr>
            <a:endParaRPr sz="1200">
              <a:latin typeface="Avenir"/>
              <a:ea typeface="Avenir"/>
              <a:cs typeface="Avenir"/>
              <a:sym typeface="Avenir"/>
            </a:endParaRPr>
          </a:p>
        </p:txBody>
      </p:sp>
      <p:pic>
        <p:nvPicPr>
          <p:cNvPr id="7" name="Picture 6" descr="A close up of a logo&#10;&#10;Description automatically generated">
            <a:extLst>
              <a:ext uri="{FF2B5EF4-FFF2-40B4-BE49-F238E27FC236}">
                <a16:creationId xmlns:a16="http://schemas.microsoft.com/office/drawing/2014/main" id="{8B10AF55-A81F-409D-B9F1-CD6D48DB6618}"/>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cxnSp>
        <p:nvCxnSpPr>
          <p:cNvPr id="768" name="Google Shape;768;p94"/>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769" name="Google Shape;769;p94"/>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Supervised learning</a:t>
            </a:r>
            <a:endParaRPr sz="600" b="0" i="0" u="none" strike="noStrike" cap="none">
              <a:solidFill>
                <a:srgbClr val="00426E"/>
              </a:solidFill>
              <a:latin typeface="Lato Black"/>
              <a:ea typeface="Lato Black"/>
              <a:cs typeface="Lato Black"/>
              <a:sym typeface="Lato Black"/>
            </a:endParaRPr>
          </a:p>
        </p:txBody>
      </p:sp>
      <p:sp>
        <p:nvSpPr>
          <p:cNvPr id="771" name="Google Shape;771;p94"/>
          <p:cNvSpPr txBox="1"/>
          <p:nvPr/>
        </p:nvSpPr>
        <p:spPr>
          <a:xfrm>
            <a:off x="555125" y="843518"/>
            <a:ext cx="7670400" cy="616500"/>
          </a:xfrm>
          <a:prstGeom prst="rect">
            <a:avLst/>
          </a:prstGeom>
          <a:noFill/>
          <a:ln>
            <a:noFill/>
          </a:ln>
        </p:spPr>
        <p:txBody>
          <a:bodyPr spcFirstLastPara="1" wrap="square" lIns="63700" tIns="63700" rIns="63700" bIns="63700"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es" sz="1700" b="0" i="0" u="none" strike="noStrike" cap="none">
                <a:solidFill>
                  <a:srgbClr val="00539B"/>
                </a:solidFill>
                <a:latin typeface="Arial"/>
                <a:ea typeface="Arial"/>
                <a:cs typeface="Arial"/>
                <a:sym typeface="Arial"/>
              </a:rPr>
              <a:t>Basically </a:t>
            </a:r>
            <a:r>
              <a:rPr lang="es" sz="1700" b="0" i="0" u="none" strike="noStrike" cap="none">
                <a:solidFill>
                  <a:srgbClr val="E42454"/>
                </a:solidFill>
                <a:latin typeface="Arial"/>
                <a:ea typeface="Arial"/>
                <a:cs typeface="Arial"/>
                <a:sym typeface="Arial"/>
              </a:rPr>
              <a:t>SUPERVISED LEARNING</a:t>
            </a:r>
            <a:r>
              <a:rPr lang="es" sz="1700" b="0" i="0" u="none" strike="noStrike" cap="none">
                <a:solidFill>
                  <a:srgbClr val="00539B"/>
                </a:solidFill>
                <a:latin typeface="Arial"/>
                <a:ea typeface="Arial"/>
                <a:cs typeface="Arial"/>
                <a:sym typeface="Arial"/>
              </a:rPr>
              <a:t> is used when our data is labelled. </a:t>
            </a:r>
            <a:br>
              <a:rPr lang="es" sz="1700" b="0" i="0" u="none" strike="noStrike" cap="none">
                <a:solidFill>
                  <a:srgbClr val="00539B"/>
                </a:solidFill>
                <a:latin typeface="Arial"/>
                <a:ea typeface="Arial"/>
                <a:cs typeface="Arial"/>
                <a:sym typeface="Arial"/>
              </a:rPr>
            </a:br>
            <a:r>
              <a:rPr lang="es" sz="1700" b="0" i="0" u="none" strike="noStrike" cap="none">
                <a:solidFill>
                  <a:srgbClr val="00539B"/>
                </a:solidFill>
                <a:latin typeface="Arial"/>
                <a:ea typeface="Arial"/>
                <a:cs typeface="Arial"/>
                <a:sym typeface="Arial"/>
              </a:rPr>
              <a:t>This means that we have an output variable for all the input variables. </a:t>
            </a:r>
            <a:endParaRPr sz="1700" b="0" i="0" u="none" strike="noStrike" cap="none">
              <a:solidFill>
                <a:srgbClr val="00539B"/>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700"/>
              <a:buFont typeface="Arial"/>
              <a:buNone/>
            </a:pPr>
            <a:r>
              <a:rPr lang="es" sz="1700" b="0" i="0" u="none" strike="noStrike" cap="none">
                <a:solidFill>
                  <a:srgbClr val="00539B"/>
                </a:solidFill>
                <a:latin typeface="Arial"/>
                <a:ea typeface="Arial"/>
                <a:cs typeface="Arial"/>
                <a:sym typeface="Arial"/>
              </a:rPr>
              <a:t>For example, we have the following dataset:</a:t>
            </a:r>
            <a:endParaRPr sz="1700" b="0" i="0" u="none" strike="noStrike" cap="none">
              <a:solidFill>
                <a:srgbClr val="00539B"/>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00539B"/>
              </a:solidFill>
              <a:latin typeface="Arial"/>
              <a:ea typeface="Arial"/>
              <a:cs typeface="Arial"/>
              <a:sym typeface="Arial"/>
            </a:endParaRPr>
          </a:p>
        </p:txBody>
      </p:sp>
      <p:grpSp>
        <p:nvGrpSpPr>
          <p:cNvPr id="772" name="Google Shape;772;p94"/>
          <p:cNvGrpSpPr/>
          <p:nvPr/>
        </p:nvGrpSpPr>
        <p:grpSpPr>
          <a:xfrm>
            <a:off x="1341080" y="1836627"/>
            <a:ext cx="5956261" cy="2044366"/>
            <a:chOff x="1877475" y="2775200"/>
            <a:chExt cx="8338598" cy="3089100"/>
          </a:xfrm>
        </p:grpSpPr>
        <p:pic>
          <p:nvPicPr>
            <p:cNvPr id="773" name="Google Shape;773;p94"/>
            <p:cNvPicPr preferRelativeResize="0"/>
            <p:nvPr/>
          </p:nvPicPr>
          <p:blipFill rotWithShape="1">
            <a:blip r:embed="rId3">
              <a:alphaModFix/>
            </a:blip>
            <a:srcRect l="27889" t="19541" r="24880" b="50692"/>
            <a:stretch/>
          </p:blipFill>
          <p:spPr>
            <a:xfrm>
              <a:off x="1877475" y="2831850"/>
              <a:ext cx="8338598" cy="2956149"/>
            </a:xfrm>
            <a:prstGeom prst="rect">
              <a:avLst/>
            </a:prstGeom>
            <a:noFill/>
            <a:ln>
              <a:noFill/>
            </a:ln>
          </p:spPr>
        </p:pic>
        <p:sp>
          <p:nvSpPr>
            <p:cNvPr id="774" name="Google Shape;774;p94"/>
            <p:cNvSpPr/>
            <p:nvPr/>
          </p:nvSpPr>
          <p:spPr>
            <a:xfrm>
              <a:off x="9238025" y="2775200"/>
              <a:ext cx="978000" cy="3089100"/>
            </a:xfrm>
            <a:prstGeom prst="rect">
              <a:avLst/>
            </a:prstGeom>
            <a:noFill/>
            <a:ln w="38100" cap="flat" cmpd="sng">
              <a:solidFill>
                <a:srgbClr val="E42454"/>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grpSp>
      <p:pic>
        <p:nvPicPr>
          <p:cNvPr id="9" name="Picture 8" descr="A close up of a logo&#10;&#10;Description automatically generated">
            <a:extLst>
              <a:ext uri="{FF2B5EF4-FFF2-40B4-BE49-F238E27FC236}">
                <a16:creationId xmlns:a16="http://schemas.microsoft.com/office/drawing/2014/main" id="{1C624113-185B-4BEA-B94D-4FE9E3B7DA5E}"/>
              </a:ext>
            </a:extLst>
          </p:cNvPr>
          <p:cNvPicPr>
            <a:picLocks noChangeAspect="1"/>
          </p:cNvPicPr>
          <p:nvPr/>
        </p:nvPicPr>
        <p:blipFill>
          <a:blip r:embed="rId4"/>
          <a:stretch>
            <a:fillRect/>
          </a:stretch>
        </p:blipFill>
        <p:spPr>
          <a:xfrm>
            <a:off x="8365641" y="95365"/>
            <a:ext cx="491282" cy="87511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cxnSp>
        <p:nvCxnSpPr>
          <p:cNvPr id="779" name="Google Shape;779;p95"/>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780" name="Google Shape;780;p95"/>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Supervised learning</a:t>
            </a:r>
            <a:endParaRPr sz="600" b="0" i="0" u="none" strike="noStrike" cap="none">
              <a:solidFill>
                <a:srgbClr val="00426E"/>
              </a:solidFill>
              <a:latin typeface="Lato Black"/>
              <a:ea typeface="Lato Black"/>
              <a:cs typeface="Lato Black"/>
              <a:sym typeface="Lato Black"/>
            </a:endParaRPr>
          </a:p>
        </p:txBody>
      </p:sp>
      <p:sp>
        <p:nvSpPr>
          <p:cNvPr id="782" name="Google Shape;782;p95"/>
          <p:cNvSpPr txBox="1"/>
          <p:nvPr/>
        </p:nvSpPr>
        <p:spPr>
          <a:xfrm>
            <a:off x="1616679" y="1121029"/>
            <a:ext cx="5910600" cy="1985400"/>
          </a:xfrm>
          <a:prstGeom prst="rect">
            <a:avLst/>
          </a:prstGeom>
          <a:noFill/>
          <a:ln>
            <a:noFill/>
          </a:ln>
        </p:spPr>
        <p:txBody>
          <a:bodyPr spcFirstLastPara="1" wrap="square" lIns="63700" tIns="63700" rIns="63700" bIns="63700" anchor="t" anchorCtr="0">
            <a:noAutofit/>
          </a:bodyPr>
          <a:lstStyle/>
          <a:p>
            <a:pPr marL="0" marR="0" lvl="0" indent="0" algn="just" rtl="0">
              <a:lnSpc>
                <a:spcPct val="115000"/>
              </a:lnSpc>
              <a:spcBef>
                <a:spcPts val="800"/>
              </a:spcBef>
              <a:spcAft>
                <a:spcPts val="0"/>
              </a:spcAft>
              <a:buClr>
                <a:schemeClr val="dk1"/>
              </a:buClr>
              <a:buSzPts val="800"/>
              <a:buFont typeface="Arial"/>
              <a:buNone/>
            </a:pPr>
            <a:r>
              <a:rPr lang="es" sz="1300" b="0" i="0" u="none" strike="noStrike" cap="none">
                <a:solidFill>
                  <a:schemeClr val="dk1"/>
                </a:solidFill>
                <a:latin typeface="Arial"/>
                <a:ea typeface="Arial"/>
                <a:cs typeface="Arial"/>
                <a:sym typeface="Arial"/>
              </a:rPr>
              <a:t>The majority of practical machine learning uses supervised learning.</a:t>
            </a:r>
            <a:endParaRPr sz="1300" b="0" i="0" u="none" strike="noStrike" cap="none">
              <a:solidFill>
                <a:schemeClr val="dk1"/>
              </a:solidFill>
              <a:latin typeface="Arial"/>
              <a:ea typeface="Arial"/>
              <a:cs typeface="Arial"/>
              <a:sym typeface="Arial"/>
            </a:endParaRPr>
          </a:p>
          <a:p>
            <a:pPr marL="0" marR="0" lvl="0" indent="0" algn="just" rtl="0">
              <a:lnSpc>
                <a:spcPct val="115000"/>
              </a:lnSpc>
              <a:spcBef>
                <a:spcPts val="800"/>
              </a:spcBef>
              <a:spcAft>
                <a:spcPts val="0"/>
              </a:spcAft>
              <a:buClr>
                <a:schemeClr val="dk1"/>
              </a:buClr>
              <a:buSzPts val="800"/>
              <a:buFont typeface="Arial"/>
              <a:buNone/>
            </a:pPr>
            <a:r>
              <a:rPr lang="es" sz="1300" b="0" i="0" u="none" strike="noStrike" cap="none">
                <a:solidFill>
                  <a:schemeClr val="dk1"/>
                </a:solidFill>
                <a:latin typeface="Arial"/>
                <a:ea typeface="Arial"/>
                <a:cs typeface="Arial"/>
                <a:sym typeface="Arial"/>
              </a:rPr>
              <a:t>Supervised learning is where you have input variables (x) and an output variable (Y) and you use an algorithm to learn the mapping function from the input to the output.</a:t>
            </a:r>
            <a:endParaRPr sz="1300" b="0" i="0" u="none" strike="noStrike" cap="none">
              <a:solidFill>
                <a:schemeClr val="dk1"/>
              </a:solidFill>
              <a:latin typeface="Arial"/>
              <a:ea typeface="Arial"/>
              <a:cs typeface="Arial"/>
              <a:sym typeface="Arial"/>
            </a:endParaRPr>
          </a:p>
          <a:p>
            <a:pPr marL="0" marR="0" lvl="0" indent="0" algn="ctr" rtl="0">
              <a:lnSpc>
                <a:spcPct val="115000"/>
              </a:lnSpc>
              <a:spcBef>
                <a:spcPts val="800"/>
              </a:spcBef>
              <a:spcAft>
                <a:spcPts val="0"/>
              </a:spcAft>
              <a:buClr>
                <a:schemeClr val="dk1"/>
              </a:buClr>
              <a:buSzPts val="800"/>
              <a:buFont typeface="Arial"/>
              <a:buNone/>
            </a:pPr>
            <a:r>
              <a:rPr lang="es" sz="1300" b="0" i="0" u="none" strike="noStrike" cap="none">
                <a:solidFill>
                  <a:schemeClr val="dk1"/>
                </a:solidFill>
                <a:latin typeface="Arial"/>
                <a:ea typeface="Arial"/>
                <a:cs typeface="Arial"/>
                <a:sym typeface="Arial"/>
              </a:rPr>
              <a:t>Y = f(X)</a:t>
            </a:r>
            <a:endParaRPr sz="1300" b="0" i="0" u="none" strike="noStrike" cap="none">
              <a:solidFill>
                <a:schemeClr val="dk1"/>
              </a:solidFill>
              <a:latin typeface="Arial"/>
              <a:ea typeface="Arial"/>
              <a:cs typeface="Arial"/>
              <a:sym typeface="Arial"/>
            </a:endParaRPr>
          </a:p>
          <a:p>
            <a:pPr marL="0" marR="0" lvl="0" indent="0" algn="just" rtl="0">
              <a:lnSpc>
                <a:spcPct val="115000"/>
              </a:lnSpc>
              <a:spcBef>
                <a:spcPts val="800"/>
              </a:spcBef>
              <a:spcAft>
                <a:spcPts val="0"/>
              </a:spcAft>
              <a:buClr>
                <a:schemeClr val="dk1"/>
              </a:buClr>
              <a:buSzPts val="800"/>
              <a:buFont typeface="Arial"/>
              <a:buNone/>
            </a:pPr>
            <a:r>
              <a:rPr lang="es" sz="1300" b="0" i="0" u="none" strike="noStrike" cap="none">
                <a:solidFill>
                  <a:schemeClr val="dk1"/>
                </a:solidFill>
                <a:latin typeface="Arial"/>
                <a:ea typeface="Arial"/>
                <a:cs typeface="Arial"/>
                <a:sym typeface="Arial"/>
              </a:rPr>
              <a:t>The goal is to approximate the mapping function so well that when you have new input data (x) that you can predict the output variables (Y) for that data.</a:t>
            </a:r>
            <a:endParaRPr sz="1300" b="0" i="0" u="none" strike="noStrike" cap="none">
              <a:solidFill>
                <a:schemeClr val="dk1"/>
              </a:solidFill>
              <a:latin typeface="Arial"/>
              <a:ea typeface="Arial"/>
              <a:cs typeface="Arial"/>
              <a:sym typeface="Arial"/>
            </a:endParaRPr>
          </a:p>
          <a:p>
            <a:pPr marL="0" marR="0" lvl="0" indent="0" algn="just" rtl="0">
              <a:lnSpc>
                <a:spcPct val="115000"/>
              </a:lnSpc>
              <a:spcBef>
                <a:spcPts val="800"/>
              </a:spcBef>
              <a:spcAft>
                <a:spcPts val="0"/>
              </a:spcAft>
              <a:buClr>
                <a:schemeClr val="dk1"/>
              </a:buClr>
              <a:buSzPts val="800"/>
              <a:buFont typeface="Arial"/>
              <a:buNone/>
            </a:pPr>
            <a:r>
              <a:rPr lang="es" sz="1300" b="0" i="0" u="none" strike="noStrike" cap="none">
                <a:solidFill>
                  <a:schemeClr val="dk1"/>
                </a:solidFill>
                <a:latin typeface="Arial"/>
                <a:ea typeface="Arial"/>
                <a:cs typeface="Arial"/>
                <a:sym typeface="Arial"/>
              </a:rPr>
              <a:t>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a:t>
            </a:r>
            <a:endParaRPr sz="1300" b="0" i="0" u="none" strike="noStrike" cap="none">
              <a:solidFill>
                <a:schemeClr val="dk1"/>
              </a:solidFill>
              <a:latin typeface="Arial"/>
              <a:ea typeface="Arial"/>
              <a:cs typeface="Arial"/>
              <a:sym typeface="Arial"/>
            </a:endParaRPr>
          </a:p>
          <a:p>
            <a:pPr marL="0" marR="0" lvl="0" indent="0" algn="just" rtl="0">
              <a:lnSpc>
                <a:spcPct val="100000"/>
              </a:lnSpc>
              <a:spcBef>
                <a:spcPts val="80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p:txBody>
      </p:sp>
      <p:pic>
        <p:nvPicPr>
          <p:cNvPr id="6" name="Picture 5" descr="A close up of a logo&#10;&#10;Description automatically generated">
            <a:extLst>
              <a:ext uri="{FF2B5EF4-FFF2-40B4-BE49-F238E27FC236}">
                <a16:creationId xmlns:a16="http://schemas.microsoft.com/office/drawing/2014/main" id="{272AE086-A208-4446-8ADA-349244EFC386}"/>
              </a:ext>
            </a:extLst>
          </p:cNvPr>
          <p:cNvPicPr>
            <a:picLocks noChangeAspect="1"/>
          </p:cNvPicPr>
          <p:nvPr/>
        </p:nvPicPr>
        <p:blipFill>
          <a:blip r:embed="rId3"/>
          <a:stretch>
            <a:fillRect/>
          </a:stretch>
        </p:blipFill>
        <p:spPr>
          <a:xfrm>
            <a:off x="8365640" y="95365"/>
            <a:ext cx="491282" cy="8751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786"/>
        <p:cNvGrpSpPr/>
        <p:nvPr/>
      </p:nvGrpSpPr>
      <p:grpSpPr>
        <a:xfrm>
          <a:off x="0" y="0"/>
          <a:ext cx="0" cy="0"/>
          <a:chOff x="0" y="0"/>
          <a:chExt cx="0" cy="0"/>
        </a:xfrm>
      </p:grpSpPr>
      <p:cxnSp>
        <p:nvCxnSpPr>
          <p:cNvPr id="787" name="Google Shape;787;p96"/>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788" name="Google Shape;788;p96"/>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Supervised learning</a:t>
            </a:r>
            <a:endParaRPr sz="600" b="0" i="0" u="none" strike="noStrike" cap="none">
              <a:solidFill>
                <a:srgbClr val="00426E"/>
              </a:solidFill>
              <a:latin typeface="Lato Black"/>
              <a:ea typeface="Lato Black"/>
              <a:cs typeface="Lato Black"/>
              <a:sym typeface="Lato Black"/>
            </a:endParaRPr>
          </a:p>
        </p:txBody>
      </p:sp>
      <p:pic>
        <p:nvPicPr>
          <p:cNvPr id="790" name="Google Shape;790;p96"/>
          <p:cNvPicPr preferRelativeResize="0"/>
          <p:nvPr/>
        </p:nvPicPr>
        <p:blipFill rotWithShape="1">
          <a:blip r:embed="rId3">
            <a:alphaModFix/>
          </a:blip>
          <a:srcRect/>
          <a:stretch/>
        </p:blipFill>
        <p:spPr>
          <a:xfrm>
            <a:off x="1462964" y="798008"/>
            <a:ext cx="5760856" cy="4198101"/>
          </a:xfrm>
          <a:prstGeom prst="rect">
            <a:avLst/>
          </a:prstGeom>
          <a:noFill/>
          <a:ln>
            <a:noFill/>
          </a:ln>
        </p:spPr>
      </p:pic>
      <p:pic>
        <p:nvPicPr>
          <p:cNvPr id="6" name="Picture 5" descr="A close up of a logo&#10;&#10;Description automatically generated">
            <a:extLst>
              <a:ext uri="{FF2B5EF4-FFF2-40B4-BE49-F238E27FC236}">
                <a16:creationId xmlns:a16="http://schemas.microsoft.com/office/drawing/2014/main" id="{B5DF1521-6D93-4DD4-B04B-140B6F3D0C96}"/>
              </a:ext>
            </a:extLst>
          </p:cNvPr>
          <p:cNvPicPr>
            <a:picLocks noChangeAspect="1"/>
          </p:cNvPicPr>
          <p:nvPr/>
        </p:nvPicPr>
        <p:blipFill>
          <a:blip r:embed="rId4"/>
          <a:stretch>
            <a:fillRect/>
          </a:stretch>
        </p:blipFill>
        <p:spPr>
          <a:xfrm>
            <a:off x="8355009" y="95365"/>
            <a:ext cx="491282" cy="87511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794"/>
        <p:cNvGrpSpPr/>
        <p:nvPr/>
      </p:nvGrpSpPr>
      <p:grpSpPr>
        <a:xfrm>
          <a:off x="0" y="0"/>
          <a:ext cx="0" cy="0"/>
          <a:chOff x="0" y="0"/>
          <a:chExt cx="0" cy="0"/>
        </a:xfrm>
      </p:grpSpPr>
      <p:cxnSp>
        <p:nvCxnSpPr>
          <p:cNvPr id="795" name="Google Shape;795;p97"/>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796" name="Google Shape;796;p97"/>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Machine learning</a:t>
            </a:r>
            <a:endParaRPr sz="600" b="0" i="0" u="none" strike="noStrike" cap="none">
              <a:solidFill>
                <a:srgbClr val="00426E"/>
              </a:solidFill>
              <a:latin typeface="Lato Black"/>
              <a:ea typeface="Lato Black"/>
              <a:cs typeface="Lato Black"/>
              <a:sym typeface="Lato Black"/>
            </a:endParaRPr>
          </a:p>
        </p:txBody>
      </p:sp>
      <p:pic>
        <p:nvPicPr>
          <p:cNvPr id="798" name="Google Shape;798;p97"/>
          <p:cNvPicPr preferRelativeResize="0"/>
          <p:nvPr/>
        </p:nvPicPr>
        <p:blipFill rotWithShape="1">
          <a:blip r:embed="rId3">
            <a:alphaModFix/>
          </a:blip>
          <a:srcRect/>
          <a:stretch/>
        </p:blipFill>
        <p:spPr>
          <a:xfrm>
            <a:off x="1672321" y="937468"/>
            <a:ext cx="5372934" cy="3841648"/>
          </a:xfrm>
          <a:prstGeom prst="rect">
            <a:avLst/>
          </a:prstGeom>
          <a:noFill/>
          <a:ln>
            <a:noFill/>
          </a:ln>
        </p:spPr>
      </p:pic>
      <p:sp>
        <p:nvSpPr>
          <p:cNvPr id="799" name="Google Shape;799;p97"/>
          <p:cNvSpPr/>
          <p:nvPr/>
        </p:nvSpPr>
        <p:spPr>
          <a:xfrm rot="8417482">
            <a:off x="5053438" y="459538"/>
            <a:ext cx="2088643" cy="3228028"/>
          </a:xfrm>
          <a:prstGeom prst="ellipse">
            <a:avLst/>
          </a:prstGeom>
          <a:noFill/>
          <a:ln w="38100" cap="flat" cmpd="sng">
            <a:solidFill>
              <a:srgbClr val="E42454"/>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00" name="Google Shape;800;p97"/>
          <p:cNvSpPr txBox="1"/>
          <p:nvPr/>
        </p:nvSpPr>
        <p:spPr>
          <a:xfrm>
            <a:off x="7227321" y="1294097"/>
            <a:ext cx="1387800" cy="725400"/>
          </a:xfrm>
          <a:prstGeom prst="rect">
            <a:avLst/>
          </a:prstGeom>
          <a:noFill/>
          <a:ln>
            <a:noFill/>
          </a:ln>
        </p:spPr>
        <p:txBody>
          <a:bodyPr spcFirstLastPara="1" wrap="square" lIns="63700" tIns="63700" rIns="63700" bIns="63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 sz="1700" b="1" i="0" u="none" strike="noStrike" cap="none">
                <a:solidFill>
                  <a:srgbClr val="E42454"/>
                </a:solidFill>
                <a:latin typeface="Arial"/>
                <a:ea typeface="Arial"/>
                <a:cs typeface="Arial"/>
                <a:sym typeface="Arial"/>
              </a:rPr>
              <a:t>Supervised Learning</a:t>
            </a:r>
            <a:endParaRPr sz="1700" b="1" i="0" u="none" strike="noStrike" cap="none">
              <a:solidFill>
                <a:srgbClr val="E42454"/>
              </a:solidFill>
              <a:latin typeface="Arial"/>
              <a:ea typeface="Arial"/>
              <a:cs typeface="Arial"/>
              <a:sym typeface="Arial"/>
            </a:endParaRPr>
          </a:p>
        </p:txBody>
      </p:sp>
      <p:pic>
        <p:nvPicPr>
          <p:cNvPr id="8" name="Picture 7" descr="A close up of a logo&#10;&#10;Description automatically generated">
            <a:extLst>
              <a:ext uri="{FF2B5EF4-FFF2-40B4-BE49-F238E27FC236}">
                <a16:creationId xmlns:a16="http://schemas.microsoft.com/office/drawing/2014/main" id="{5D72F3AA-CEA3-4EE8-A9EB-99EC5C2604F4}"/>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804"/>
        <p:cNvGrpSpPr/>
        <p:nvPr/>
      </p:nvGrpSpPr>
      <p:grpSpPr>
        <a:xfrm>
          <a:off x="0" y="0"/>
          <a:ext cx="0" cy="0"/>
          <a:chOff x="0" y="0"/>
          <a:chExt cx="0" cy="0"/>
        </a:xfrm>
      </p:grpSpPr>
      <p:cxnSp>
        <p:nvCxnSpPr>
          <p:cNvPr id="805" name="Google Shape;805;p98"/>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806" name="Google Shape;806;p98"/>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Machine learning</a:t>
            </a:r>
            <a:endParaRPr sz="600" b="0" i="0" u="none" strike="noStrike" cap="none">
              <a:solidFill>
                <a:srgbClr val="00426E"/>
              </a:solidFill>
              <a:latin typeface="Lato Black"/>
              <a:ea typeface="Lato Black"/>
              <a:cs typeface="Lato Black"/>
              <a:sym typeface="Lato Black"/>
            </a:endParaRPr>
          </a:p>
        </p:txBody>
      </p:sp>
      <p:pic>
        <p:nvPicPr>
          <p:cNvPr id="808" name="Google Shape;808;p98"/>
          <p:cNvPicPr preferRelativeResize="0"/>
          <p:nvPr/>
        </p:nvPicPr>
        <p:blipFill rotWithShape="1">
          <a:blip r:embed="rId3">
            <a:alphaModFix/>
          </a:blip>
          <a:srcRect/>
          <a:stretch/>
        </p:blipFill>
        <p:spPr>
          <a:xfrm>
            <a:off x="1672321" y="937468"/>
            <a:ext cx="5372934" cy="3841648"/>
          </a:xfrm>
          <a:prstGeom prst="rect">
            <a:avLst/>
          </a:prstGeom>
          <a:noFill/>
          <a:ln>
            <a:noFill/>
          </a:ln>
        </p:spPr>
      </p:pic>
      <p:sp>
        <p:nvSpPr>
          <p:cNvPr id="809" name="Google Shape;809;p98"/>
          <p:cNvSpPr/>
          <p:nvPr/>
        </p:nvSpPr>
        <p:spPr>
          <a:xfrm rot="8417482">
            <a:off x="5053438" y="459538"/>
            <a:ext cx="2088643" cy="3228028"/>
          </a:xfrm>
          <a:prstGeom prst="ellipse">
            <a:avLst/>
          </a:prstGeom>
          <a:noFill/>
          <a:ln w="38100" cap="flat" cmpd="sng">
            <a:solidFill>
              <a:srgbClr val="E42454"/>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10" name="Google Shape;810;p98"/>
          <p:cNvSpPr txBox="1"/>
          <p:nvPr/>
        </p:nvSpPr>
        <p:spPr>
          <a:xfrm>
            <a:off x="6003125" y="3503167"/>
            <a:ext cx="1387800" cy="725400"/>
          </a:xfrm>
          <a:prstGeom prst="rect">
            <a:avLst/>
          </a:prstGeom>
          <a:noFill/>
          <a:ln>
            <a:noFill/>
          </a:ln>
        </p:spPr>
        <p:txBody>
          <a:bodyPr spcFirstLastPara="1" wrap="square" lIns="63700" tIns="63700" rIns="63700" bIns="63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 sz="1700" b="1" i="0" u="none" strike="noStrike" cap="none">
                <a:solidFill>
                  <a:srgbClr val="E42454"/>
                </a:solidFill>
                <a:latin typeface="Arial"/>
                <a:ea typeface="Arial"/>
                <a:cs typeface="Arial"/>
                <a:sym typeface="Arial"/>
              </a:rPr>
              <a:t>Supervised Learning</a:t>
            </a:r>
            <a:endParaRPr sz="1700" b="1" i="0" u="none" strike="noStrike" cap="none">
              <a:solidFill>
                <a:srgbClr val="E42454"/>
              </a:solidFill>
              <a:latin typeface="Arial"/>
              <a:ea typeface="Arial"/>
              <a:cs typeface="Arial"/>
              <a:sym typeface="Arial"/>
            </a:endParaRPr>
          </a:p>
        </p:txBody>
      </p:sp>
      <p:sp>
        <p:nvSpPr>
          <p:cNvPr id="811" name="Google Shape;811;p98"/>
          <p:cNvSpPr/>
          <p:nvPr/>
        </p:nvSpPr>
        <p:spPr>
          <a:xfrm>
            <a:off x="4451446" y="711629"/>
            <a:ext cx="2716500" cy="1154100"/>
          </a:xfrm>
          <a:prstGeom prst="ellipse">
            <a:avLst/>
          </a:prstGeom>
          <a:noFill/>
          <a:ln w="76200" cap="flat" cmpd="sng">
            <a:solidFill>
              <a:srgbClr val="F36F69"/>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12" name="Google Shape;812;p98"/>
          <p:cNvSpPr txBox="1"/>
          <p:nvPr/>
        </p:nvSpPr>
        <p:spPr>
          <a:xfrm>
            <a:off x="7298482" y="953438"/>
            <a:ext cx="1589700" cy="6705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s" sz="1000" b="1" i="0" u="none" strike="noStrike" cap="none">
                <a:solidFill>
                  <a:srgbClr val="F36F69"/>
                </a:solidFill>
                <a:latin typeface="Arial"/>
                <a:ea typeface="Arial"/>
                <a:cs typeface="Arial"/>
                <a:sym typeface="Arial"/>
              </a:rPr>
              <a:t>Categorical variables</a:t>
            </a:r>
            <a:br>
              <a:rPr lang="es" sz="1000" b="1" i="0" u="none" strike="noStrike" cap="none">
                <a:solidFill>
                  <a:srgbClr val="F36F69"/>
                </a:solidFill>
                <a:latin typeface="Arial"/>
                <a:ea typeface="Arial"/>
                <a:cs typeface="Arial"/>
                <a:sym typeface="Arial"/>
              </a:rPr>
            </a:br>
            <a:r>
              <a:rPr lang="es" sz="1000" b="1" i="0" u="none" strike="noStrike" cap="none">
                <a:solidFill>
                  <a:srgbClr val="F36F69"/>
                </a:solidFill>
                <a:latin typeface="Arial"/>
                <a:ea typeface="Arial"/>
                <a:cs typeface="Arial"/>
                <a:sym typeface="Arial"/>
              </a:rPr>
              <a:t>Classification problems</a:t>
            </a:r>
            <a:endParaRPr sz="1000" b="1" i="0" u="none" strike="noStrike" cap="none">
              <a:solidFill>
                <a:srgbClr val="F36F69"/>
              </a:solidFill>
              <a:latin typeface="Arial"/>
              <a:ea typeface="Arial"/>
              <a:cs typeface="Arial"/>
              <a:sym typeface="Arial"/>
            </a:endParaRPr>
          </a:p>
        </p:txBody>
      </p:sp>
      <p:pic>
        <p:nvPicPr>
          <p:cNvPr id="10" name="Picture 9" descr="A close up of a logo&#10;&#10;Description automatically generated">
            <a:extLst>
              <a:ext uri="{FF2B5EF4-FFF2-40B4-BE49-F238E27FC236}">
                <a16:creationId xmlns:a16="http://schemas.microsoft.com/office/drawing/2014/main" id="{AD313C6A-BD47-4911-933B-F4D7DEDA394E}"/>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816"/>
        <p:cNvGrpSpPr/>
        <p:nvPr/>
      </p:nvGrpSpPr>
      <p:grpSpPr>
        <a:xfrm>
          <a:off x="0" y="0"/>
          <a:ext cx="0" cy="0"/>
          <a:chOff x="0" y="0"/>
          <a:chExt cx="0" cy="0"/>
        </a:xfrm>
      </p:grpSpPr>
      <p:cxnSp>
        <p:nvCxnSpPr>
          <p:cNvPr id="817" name="Google Shape;817;p99"/>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818" name="Google Shape;818;p99"/>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Supervised learning: classification</a:t>
            </a:r>
            <a:endParaRPr sz="600" b="0" i="0" u="none" strike="noStrike" cap="none">
              <a:solidFill>
                <a:srgbClr val="00426E"/>
              </a:solidFill>
              <a:latin typeface="Lato Black"/>
              <a:ea typeface="Lato Black"/>
              <a:cs typeface="Lato Black"/>
              <a:sym typeface="Lato Black"/>
            </a:endParaRPr>
          </a:p>
        </p:txBody>
      </p:sp>
      <p:graphicFrame>
        <p:nvGraphicFramePr>
          <p:cNvPr id="820" name="Google Shape;820;p99"/>
          <p:cNvGraphicFramePr/>
          <p:nvPr/>
        </p:nvGraphicFramePr>
        <p:xfrm>
          <a:off x="54384" y="1416028"/>
          <a:ext cx="9035200" cy="2917992"/>
        </p:xfrm>
        <a:graphic>
          <a:graphicData uri="http://schemas.openxmlformats.org/drawingml/2006/table">
            <a:tbl>
              <a:tblPr>
                <a:noFill/>
                <a:tableStyleId>{AEFA6F22-56BA-479D-B0B0-449AAD3D3A51}</a:tableStyleId>
              </a:tblPr>
              <a:tblGrid>
                <a:gridCol w="1472025">
                  <a:extLst>
                    <a:ext uri="{9D8B030D-6E8A-4147-A177-3AD203B41FA5}">
                      <a16:colId xmlns:a16="http://schemas.microsoft.com/office/drawing/2014/main" val="20000"/>
                    </a:ext>
                  </a:extLst>
                </a:gridCol>
                <a:gridCol w="1082875">
                  <a:extLst>
                    <a:ext uri="{9D8B030D-6E8A-4147-A177-3AD203B41FA5}">
                      <a16:colId xmlns:a16="http://schemas.microsoft.com/office/drawing/2014/main" val="20001"/>
                    </a:ext>
                  </a:extLst>
                </a:gridCol>
                <a:gridCol w="896750">
                  <a:extLst>
                    <a:ext uri="{9D8B030D-6E8A-4147-A177-3AD203B41FA5}">
                      <a16:colId xmlns:a16="http://schemas.microsoft.com/office/drawing/2014/main" val="20002"/>
                    </a:ext>
                  </a:extLst>
                </a:gridCol>
                <a:gridCol w="879850">
                  <a:extLst>
                    <a:ext uri="{9D8B030D-6E8A-4147-A177-3AD203B41FA5}">
                      <a16:colId xmlns:a16="http://schemas.microsoft.com/office/drawing/2014/main" val="20003"/>
                    </a:ext>
                  </a:extLst>
                </a:gridCol>
                <a:gridCol w="626025">
                  <a:extLst>
                    <a:ext uri="{9D8B030D-6E8A-4147-A177-3AD203B41FA5}">
                      <a16:colId xmlns:a16="http://schemas.microsoft.com/office/drawing/2014/main" val="20004"/>
                    </a:ext>
                  </a:extLst>
                </a:gridCol>
                <a:gridCol w="812150">
                  <a:extLst>
                    <a:ext uri="{9D8B030D-6E8A-4147-A177-3AD203B41FA5}">
                      <a16:colId xmlns:a16="http://schemas.microsoft.com/office/drawing/2014/main" val="20005"/>
                    </a:ext>
                  </a:extLst>
                </a:gridCol>
                <a:gridCol w="795225">
                  <a:extLst>
                    <a:ext uri="{9D8B030D-6E8A-4147-A177-3AD203B41FA5}">
                      <a16:colId xmlns:a16="http://schemas.microsoft.com/office/drawing/2014/main" val="20006"/>
                    </a:ext>
                  </a:extLst>
                </a:gridCol>
                <a:gridCol w="2470300">
                  <a:extLst>
                    <a:ext uri="{9D8B030D-6E8A-4147-A177-3AD203B41FA5}">
                      <a16:colId xmlns:a16="http://schemas.microsoft.com/office/drawing/2014/main" val="20007"/>
                    </a:ext>
                  </a:extLst>
                </a:gridCol>
              </a:tblGrid>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PassengerId</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Survived</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Pclass</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Sex</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Age</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SibSp</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Parch</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Ticket</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22</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A/5 21171</a:t>
                      </a:r>
                      <a:endParaRPr sz="900" u="none" strike="noStrike" cap="none"/>
                    </a:p>
                  </a:txBody>
                  <a:tcPr marL="65300" marR="65300" marT="60500" marB="60500">
                    <a:lnT w="9525" cap="flat" cmpd="sng">
                      <a:solidFill>
                        <a:srgbClr val="F9CB9C"/>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38</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PC 17599</a:t>
                      </a:r>
                      <a:endParaRPr sz="900" u="none" strike="noStrike" cap="none"/>
                    </a:p>
                  </a:txBody>
                  <a:tcPr marL="65300" marR="65300" marT="60500" marB="60500"/>
                </a:tc>
                <a:extLst>
                  <a:ext uri="{0D108BD9-81ED-4DB2-BD59-A6C34878D82A}">
                    <a16:rowId xmlns:a16="http://schemas.microsoft.com/office/drawing/2014/main" val="10002"/>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26</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STON/O2. 3101282</a:t>
                      </a:r>
                      <a:endParaRPr sz="900" u="none" strike="noStrike" cap="none"/>
                    </a:p>
                  </a:txBody>
                  <a:tcPr marL="65300" marR="65300" marT="60500" marB="60500"/>
                </a:tc>
                <a:extLst>
                  <a:ext uri="{0D108BD9-81ED-4DB2-BD59-A6C34878D82A}">
                    <a16:rowId xmlns:a16="http://schemas.microsoft.com/office/drawing/2014/main" val="10003"/>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113803</a:t>
                      </a:r>
                      <a:endParaRPr sz="900" u="none" strike="noStrike" cap="none"/>
                    </a:p>
                  </a:txBody>
                  <a:tcPr marL="65300" marR="65300" marT="60500" marB="60500"/>
                </a:tc>
                <a:extLst>
                  <a:ext uri="{0D108BD9-81ED-4DB2-BD59-A6C34878D82A}">
                    <a16:rowId xmlns:a16="http://schemas.microsoft.com/office/drawing/2014/main" val="10004"/>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373450</a:t>
                      </a:r>
                      <a:endParaRPr sz="900" u="none" strike="noStrike" cap="none"/>
                    </a:p>
                  </a:txBody>
                  <a:tcPr marL="65300" marR="65300" marT="60500" marB="60500"/>
                </a:tc>
                <a:extLst>
                  <a:ext uri="{0D108BD9-81ED-4DB2-BD59-A6C34878D82A}">
                    <a16:rowId xmlns:a16="http://schemas.microsoft.com/office/drawing/2014/main" val="10005"/>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6</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330877</a:t>
                      </a:r>
                      <a:endParaRPr sz="900" u="none" strike="noStrike" cap="none"/>
                    </a:p>
                  </a:txBody>
                  <a:tcPr marL="65300" marR="65300" marT="60500" marB="60500"/>
                </a:tc>
                <a:extLst>
                  <a:ext uri="{0D108BD9-81ED-4DB2-BD59-A6C34878D82A}">
                    <a16:rowId xmlns:a16="http://schemas.microsoft.com/office/drawing/2014/main" val="10006"/>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7</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54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17463</a:t>
                      </a:r>
                      <a:endParaRPr sz="900" u="none" strike="noStrike" cap="none"/>
                    </a:p>
                  </a:txBody>
                  <a:tcPr marL="65300" marR="65300" marT="60500" marB="60500"/>
                </a:tc>
                <a:extLst>
                  <a:ext uri="{0D108BD9-81ED-4DB2-BD59-A6C34878D82A}">
                    <a16:rowId xmlns:a16="http://schemas.microsoft.com/office/drawing/2014/main" val="10007"/>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8</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349909</a:t>
                      </a:r>
                      <a:endParaRPr sz="900" u="none" strike="noStrike" cap="none"/>
                    </a:p>
                  </a:txBody>
                  <a:tcPr marL="65300" marR="65300" marT="60500" marB="60500"/>
                </a:tc>
                <a:extLst>
                  <a:ext uri="{0D108BD9-81ED-4DB2-BD59-A6C34878D82A}">
                    <a16:rowId xmlns:a16="http://schemas.microsoft.com/office/drawing/2014/main" val="10008"/>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9</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27</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347742</a:t>
                      </a:r>
                      <a:endParaRPr sz="900" u="none" strike="noStrike" cap="none"/>
                    </a:p>
                  </a:txBody>
                  <a:tcPr marL="65300" marR="65300" marT="60500" marB="60500"/>
                </a:tc>
                <a:extLst>
                  <a:ext uri="{0D108BD9-81ED-4DB2-BD59-A6C34878D82A}">
                    <a16:rowId xmlns:a16="http://schemas.microsoft.com/office/drawing/2014/main" val="10009"/>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237736</a:t>
                      </a:r>
                      <a:endParaRPr sz="900" u="none" strike="noStrike" cap="none"/>
                    </a:p>
                  </a:txBody>
                  <a:tcPr marL="65300" marR="65300" marT="60500" marB="60500"/>
                </a:tc>
                <a:extLst>
                  <a:ext uri="{0D108BD9-81ED-4DB2-BD59-A6C34878D82A}">
                    <a16:rowId xmlns:a16="http://schemas.microsoft.com/office/drawing/2014/main" val="10010"/>
                  </a:ext>
                </a:extLst>
              </a:tr>
            </a:tbl>
          </a:graphicData>
        </a:graphic>
      </p:graphicFrame>
      <p:sp>
        <p:nvSpPr>
          <p:cNvPr id="821" name="Google Shape;821;p99"/>
          <p:cNvSpPr txBox="1"/>
          <p:nvPr/>
        </p:nvSpPr>
        <p:spPr>
          <a:xfrm>
            <a:off x="477464" y="981447"/>
            <a:ext cx="2514900" cy="4347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1" i="0" u="none" strike="noStrike" cap="none">
                <a:solidFill>
                  <a:schemeClr val="dk2"/>
                </a:solidFill>
                <a:latin typeface="Arial"/>
                <a:ea typeface="Arial"/>
                <a:cs typeface="Arial"/>
                <a:sym typeface="Arial"/>
              </a:rPr>
              <a:t>TITANIC Dataset</a:t>
            </a:r>
            <a:endParaRPr sz="1300" b="1" i="0" u="none" strike="noStrike" cap="none">
              <a:solidFill>
                <a:schemeClr val="dk2"/>
              </a:solidFill>
              <a:latin typeface="Arial"/>
              <a:ea typeface="Arial"/>
              <a:cs typeface="Arial"/>
              <a:sym typeface="Arial"/>
            </a:endParaRPr>
          </a:p>
        </p:txBody>
      </p:sp>
      <p:pic>
        <p:nvPicPr>
          <p:cNvPr id="822" name="Google Shape;822;p99"/>
          <p:cNvPicPr preferRelativeResize="0"/>
          <p:nvPr/>
        </p:nvPicPr>
        <p:blipFill rotWithShape="1">
          <a:blip r:embed="rId3">
            <a:alphaModFix/>
          </a:blip>
          <a:srcRect/>
          <a:stretch/>
        </p:blipFill>
        <p:spPr>
          <a:xfrm>
            <a:off x="2074821" y="813971"/>
            <a:ext cx="1652928" cy="434581"/>
          </a:xfrm>
          <a:prstGeom prst="rect">
            <a:avLst/>
          </a:prstGeom>
          <a:noFill/>
          <a:ln>
            <a:noFill/>
          </a:ln>
        </p:spPr>
      </p:pic>
      <p:pic>
        <p:nvPicPr>
          <p:cNvPr id="8" name="Picture 7" descr="A close up of a logo&#10;&#10;Description automatically generated">
            <a:extLst>
              <a:ext uri="{FF2B5EF4-FFF2-40B4-BE49-F238E27FC236}">
                <a16:creationId xmlns:a16="http://schemas.microsoft.com/office/drawing/2014/main" id="{08EB4788-351F-4416-966D-F74A63B3FE14}"/>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cxnSp>
        <p:nvCxnSpPr>
          <p:cNvPr id="827" name="Google Shape;827;p100"/>
          <p:cNvCxnSpPr/>
          <p:nvPr/>
        </p:nvCxnSpPr>
        <p:spPr>
          <a:xfrm>
            <a:off x="541097" y="640140"/>
            <a:ext cx="7684500" cy="6300"/>
          </a:xfrm>
          <a:prstGeom prst="straightConnector1">
            <a:avLst/>
          </a:prstGeom>
          <a:noFill/>
          <a:ln w="114300" cap="flat" cmpd="sng">
            <a:solidFill>
              <a:srgbClr val="FEB382"/>
            </a:solidFill>
            <a:prstDash val="solid"/>
            <a:round/>
            <a:headEnd type="none" w="sm" len="sm"/>
            <a:tailEnd type="none" w="sm" len="sm"/>
          </a:ln>
        </p:spPr>
      </p:cxnSp>
      <p:sp>
        <p:nvSpPr>
          <p:cNvPr id="828" name="Google Shape;828;p100"/>
          <p:cNvSpPr txBox="1"/>
          <p:nvPr/>
        </p:nvSpPr>
        <p:spPr>
          <a:xfrm>
            <a:off x="555121" y="309112"/>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Supervised learning: classification</a:t>
            </a:r>
            <a:endParaRPr sz="600" b="0" i="0" u="none" strike="noStrike" cap="none">
              <a:solidFill>
                <a:srgbClr val="00426E"/>
              </a:solidFill>
              <a:latin typeface="Lato Black"/>
              <a:ea typeface="Lato Black"/>
              <a:cs typeface="Lato Black"/>
              <a:sym typeface="Lato Black"/>
            </a:endParaRPr>
          </a:p>
        </p:txBody>
      </p:sp>
      <p:graphicFrame>
        <p:nvGraphicFramePr>
          <p:cNvPr id="830" name="Google Shape;830;p100"/>
          <p:cNvGraphicFramePr/>
          <p:nvPr/>
        </p:nvGraphicFramePr>
        <p:xfrm>
          <a:off x="54384" y="1416028"/>
          <a:ext cx="9035200" cy="2917992"/>
        </p:xfrm>
        <a:graphic>
          <a:graphicData uri="http://schemas.openxmlformats.org/drawingml/2006/table">
            <a:tbl>
              <a:tblPr>
                <a:noFill/>
                <a:tableStyleId>{AEFA6F22-56BA-479D-B0B0-449AAD3D3A51}</a:tableStyleId>
              </a:tblPr>
              <a:tblGrid>
                <a:gridCol w="1472025">
                  <a:extLst>
                    <a:ext uri="{9D8B030D-6E8A-4147-A177-3AD203B41FA5}">
                      <a16:colId xmlns:a16="http://schemas.microsoft.com/office/drawing/2014/main" val="20000"/>
                    </a:ext>
                  </a:extLst>
                </a:gridCol>
                <a:gridCol w="1082875">
                  <a:extLst>
                    <a:ext uri="{9D8B030D-6E8A-4147-A177-3AD203B41FA5}">
                      <a16:colId xmlns:a16="http://schemas.microsoft.com/office/drawing/2014/main" val="20001"/>
                    </a:ext>
                  </a:extLst>
                </a:gridCol>
                <a:gridCol w="896750">
                  <a:extLst>
                    <a:ext uri="{9D8B030D-6E8A-4147-A177-3AD203B41FA5}">
                      <a16:colId xmlns:a16="http://schemas.microsoft.com/office/drawing/2014/main" val="20002"/>
                    </a:ext>
                  </a:extLst>
                </a:gridCol>
                <a:gridCol w="879850">
                  <a:extLst>
                    <a:ext uri="{9D8B030D-6E8A-4147-A177-3AD203B41FA5}">
                      <a16:colId xmlns:a16="http://schemas.microsoft.com/office/drawing/2014/main" val="20003"/>
                    </a:ext>
                  </a:extLst>
                </a:gridCol>
                <a:gridCol w="626025">
                  <a:extLst>
                    <a:ext uri="{9D8B030D-6E8A-4147-A177-3AD203B41FA5}">
                      <a16:colId xmlns:a16="http://schemas.microsoft.com/office/drawing/2014/main" val="20004"/>
                    </a:ext>
                  </a:extLst>
                </a:gridCol>
                <a:gridCol w="812150">
                  <a:extLst>
                    <a:ext uri="{9D8B030D-6E8A-4147-A177-3AD203B41FA5}">
                      <a16:colId xmlns:a16="http://schemas.microsoft.com/office/drawing/2014/main" val="20005"/>
                    </a:ext>
                  </a:extLst>
                </a:gridCol>
                <a:gridCol w="795225">
                  <a:extLst>
                    <a:ext uri="{9D8B030D-6E8A-4147-A177-3AD203B41FA5}">
                      <a16:colId xmlns:a16="http://schemas.microsoft.com/office/drawing/2014/main" val="20006"/>
                    </a:ext>
                  </a:extLst>
                </a:gridCol>
                <a:gridCol w="2470300">
                  <a:extLst>
                    <a:ext uri="{9D8B030D-6E8A-4147-A177-3AD203B41FA5}">
                      <a16:colId xmlns:a16="http://schemas.microsoft.com/office/drawing/2014/main" val="20007"/>
                    </a:ext>
                  </a:extLst>
                </a:gridCol>
              </a:tblGrid>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PassengerId</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Survived</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Pclass</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Sex</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Age</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SibSp</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Parch</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solidFill>
                            <a:schemeClr val="dk2"/>
                          </a:solidFill>
                        </a:rPr>
                        <a:t>Ticket</a:t>
                      </a:r>
                      <a:endParaRPr sz="900" u="none" strike="noStrike" cap="none">
                        <a:solidFill>
                          <a:schemeClr val="dk2"/>
                        </a:solidFill>
                      </a:endParaRPr>
                    </a:p>
                  </a:txBody>
                  <a:tcPr marL="65300" marR="65300" marT="60500" marB="60500">
                    <a:lnL w="9525" cap="flat" cmpd="sng">
                      <a:solidFill>
                        <a:srgbClr val="F9CB9C"/>
                      </a:solidFill>
                      <a:prstDash val="solid"/>
                      <a:round/>
                      <a:headEnd type="none" w="sm" len="sm"/>
                      <a:tailEnd type="none" w="sm" len="sm"/>
                    </a:lnL>
                    <a:lnR w="9525" cap="flat" cmpd="sng">
                      <a:solidFill>
                        <a:srgbClr val="F9CB9C"/>
                      </a:solidFill>
                      <a:prstDash val="solid"/>
                      <a:round/>
                      <a:headEnd type="none" w="sm" len="sm"/>
                      <a:tailEnd type="none" w="sm" len="sm"/>
                    </a:lnR>
                    <a:lnT w="9525" cap="flat" cmpd="sng">
                      <a:solidFill>
                        <a:srgbClr val="F9CB9C"/>
                      </a:solidFill>
                      <a:prstDash val="solid"/>
                      <a:round/>
                      <a:headEnd type="none" w="sm" len="sm"/>
                      <a:tailEnd type="none" w="sm" len="sm"/>
                    </a:lnT>
                    <a:lnB w="9525" cap="flat" cmpd="sng">
                      <a:solidFill>
                        <a:srgbClr val="F9CB9C"/>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22</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lnT w="9525" cap="flat" cmpd="sng">
                      <a:solidFill>
                        <a:srgbClr val="F9CB9C"/>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A/5 21171</a:t>
                      </a:r>
                      <a:endParaRPr sz="900" u="none" strike="noStrike" cap="none"/>
                    </a:p>
                  </a:txBody>
                  <a:tcPr marL="65300" marR="65300" marT="60500" marB="60500">
                    <a:lnT w="9525" cap="flat" cmpd="sng">
                      <a:solidFill>
                        <a:srgbClr val="F9CB9C"/>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38</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PC 17599</a:t>
                      </a:r>
                      <a:endParaRPr sz="900" u="none" strike="noStrike" cap="none"/>
                    </a:p>
                  </a:txBody>
                  <a:tcPr marL="65300" marR="65300" marT="60500" marB="60500"/>
                </a:tc>
                <a:extLst>
                  <a:ext uri="{0D108BD9-81ED-4DB2-BD59-A6C34878D82A}">
                    <a16:rowId xmlns:a16="http://schemas.microsoft.com/office/drawing/2014/main" val="10002"/>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26</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STON/O2. 3101282</a:t>
                      </a:r>
                      <a:endParaRPr sz="900" u="none" strike="noStrike" cap="none"/>
                    </a:p>
                  </a:txBody>
                  <a:tcPr marL="65300" marR="65300" marT="60500" marB="60500"/>
                </a:tc>
                <a:extLst>
                  <a:ext uri="{0D108BD9-81ED-4DB2-BD59-A6C34878D82A}">
                    <a16:rowId xmlns:a16="http://schemas.microsoft.com/office/drawing/2014/main" val="10003"/>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113803</a:t>
                      </a:r>
                      <a:endParaRPr sz="900" u="none" strike="noStrike" cap="none"/>
                    </a:p>
                  </a:txBody>
                  <a:tcPr marL="65300" marR="65300" marT="60500" marB="60500"/>
                </a:tc>
                <a:extLst>
                  <a:ext uri="{0D108BD9-81ED-4DB2-BD59-A6C34878D82A}">
                    <a16:rowId xmlns:a16="http://schemas.microsoft.com/office/drawing/2014/main" val="10004"/>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35</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373450</a:t>
                      </a:r>
                      <a:endParaRPr sz="900" u="none" strike="noStrike" cap="none"/>
                    </a:p>
                  </a:txBody>
                  <a:tcPr marL="65300" marR="65300" marT="60500" marB="60500"/>
                </a:tc>
                <a:extLst>
                  <a:ext uri="{0D108BD9-81ED-4DB2-BD59-A6C34878D82A}">
                    <a16:rowId xmlns:a16="http://schemas.microsoft.com/office/drawing/2014/main" val="10005"/>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6</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330877</a:t>
                      </a:r>
                      <a:endParaRPr sz="900" u="none" strike="noStrike" cap="none"/>
                    </a:p>
                  </a:txBody>
                  <a:tcPr marL="65300" marR="65300" marT="60500" marB="60500"/>
                </a:tc>
                <a:extLst>
                  <a:ext uri="{0D108BD9-81ED-4DB2-BD59-A6C34878D82A}">
                    <a16:rowId xmlns:a16="http://schemas.microsoft.com/office/drawing/2014/main" val="10006"/>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7</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54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17463</a:t>
                      </a:r>
                      <a:endParaRPr sz="900" u="none" strike="noStrike" cap="none"/>
                    </a:p>
                  </a:txBody>
                  <a:tcPr marL="65300" marR="65300" marT="60500" marB="60500"/>
                </a:tc>
                <a:extLst>
                  <a:ext uri="{0D108BD9-81ED-4DB2-BD59-A6C34878D82A}">
                    <a16:rowId xmlns:a16="http://schemas.microsoft.com/office/drawing/2014/main" val="10007"/>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8</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349909</a:t>
                      </a:r>
                      <a:endParaRPr sz="900" u="none" strike="noStrike" cap="none"/>
                    </a:p>
                  </a:txBody>
                  <a:tcPr marL="65300" marR="65300" marT="60500" marB="60500"/>
                </a:tc>
                <a:extLst>
                  <a:ext uri="{0D108BD9-81ED-4DB2-BD59-A6C34878D82A}">
                    <a16:rowId xmlns:a16="http://schemas.microsoft.com/office/drawing/2014/main" val="10008"/>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9</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27</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347742</a:t>
                      </a:r>
                      <a:endParaRPr sz="900" u="none" strike="noStrike" cap="none"/>
                    </a:p>
                  </a:txBody>
                  <a:tcPr marL="65300" marR="65300" marT="60500" marB="60500"/>
                </a:tc>
                <a:extLst>
                  <a:ext uri="{0D108BD9-81ED-4DB2-BD59-A6C34878D82A}">
                    <a16:rowId xmlns:a16="http://schemas.microsoft.com/office/drawing/2014/main" val="10009"/>
                  </a:ext>
                </a:extLst>
              </a:tr>
              <a:tr h="0">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female</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14</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1</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0</a:t>
                      </a:r>
                      <a:endParaRPr sz="900" u="none" strike="noStrike" cap="none"/>
                    </a:p>
                  </a:txBody>
                  <a:tcPr marL="65300" marR="65300" marT="60500" marB="60500"/>
                </a:tc>
                <a:tc>
                  <a:txBody>
                    <a:bodyPr/>
                    <a:lstStyle/>
                    <a:p>
                      <a:pPr marL="0" marR="0" lvl="0" indent="0" algn="ctr" rtl="0">
                        <a:lnSpc>
                          <a:spcPct val="115000"/>
                        </a:lnSpc>
                        <a:spcBef>
                          <a:spcPts val="0"/>
                        </a:spcBef>
                        <a:spcAft>
                          <a:spcPts val="0"/>
                        </a:spcAft>
                        <a:buClr>
                          <a:srgbClr val="000000"/>
                        </a:buClr>
                        <a:buSzPts val="900"/>
                        <a:buFont typeface="Arial"/>
                        <a:buNone/>
                      </a:pPr>
                      <a:r>
                        <a:rPr lang="es" sz="900" u="none" strike="noStrike" cap="none"/>
                        <a:t>237736</a:t>
                      </a:r>
                      <a:endParaRPr sz="900" u="none" strike="noStrike" cap="none"/>
                    </a:p>
                  </a:txBody>
                  <a:tcPr marL="65300" marR="65300" marT="60500" marB="60500"/>
                </a:tc>
                <a:extLst>
                  <a:ext uri="{0D108BD9-81ED-4DB2-BD59-A6C34878D82A}">
                    <a16:rowId xmlns:a16="http://schemas.microsoft.com/office/drawing/2014/main" val="10010"/>
                  </a:ext>
                </a:extLst>
              </a:tr>
            </a:tbl>
          </a:graphicData>
        </a:graphic>
      </p:graphicFrame>
      <p:sp>
        <p:nvSpPr>
          <p:cNvPr id="831" name="Google Shape;831;p100"/>
          <p:cNvSpPr txBox="1"/>
          <p:nvPr/>
        </p:nvSpPr>
        <p:spPr>
          <a:xfrm>
            <a:off x="477464" y="981447"/>
            <a:ext cx="2514900" cy="4347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1" i="0" u="none" strike="noStrike" cap="none">
                <a:solidFill>
                  <a:schemeClr val="dk2"/>
                </a:solidFill>
                <a:latin typeface="Arial"/>
                <a:ea typeface="Arial"/>
                <a:cs typeface="Arial"/>
                <a:sym typeface="Arial"/>
              </a:rPr>
              <a:t>TITANIC Dataset</a:t>
            </a:r>
            <a:endParaRPr sz="1300" b="1" i="0" u="none" strike="noStrike" cap="none">
              <a:solidFill>
                <a:schemeClr val="dk2"/>
              </a:solidFill>
              <a:latin typeface="Arial"/>
              <a:ea typeface="Arial"/>
              <a:cs typeface="Arial"/>
              <a:sym typeface="Arial"/>
            </a:endParaRPr>
          </a:p>
        </p:txBody>
      </p:sp>
      <p:pic>
        <p:nvPicPr>
          <p:cNvPr id="832" name="Google Shape;832;p100"/>
          <p:cNvPicPr preferRelativeResize="0"/>
          <p:nvPr/>
        </p:nvPicPr>
        <p:blipFill rotWithShape="1">
          <a:blip r:embed="rId3">
            <a:alphaModFix/>
          </a:blip>
          <a:srcRect/>
          <a:stretch/>
        </p:blipFill>
        <p:spPr>
          <a:xfrm>
            <a:off x="2074821" y="813971"/>
            <a:ext cx="1652928" cy="434581"/>
          </a:xfrm>
          <a:prstGeom prst="rect">
            <a:avLst/>
          </a:prstGeom>
          <a:noFill/>
          <a:ln>
            <a:noFill/>
          </a:ln>
        </p:spPr>
      </p:pic>
      <p:sp>
        <p:nvSpPr>
          <p:cNvPr id="833" name="Google Shape;833;p100"/>
          <p:cNvSpPr/>
          <p:nvPr/>
        </p:nvSpPr>
        <p:spPr>
          <a:xfrm>
            <a:off x="1628143" y="1371044"/>
            <a:ext cx="910800" cy="3178800"/>
          </a:xfrm>
          <a:prstGeom prst="rect">
            <a:avLst/>
          </a:prstGeom>
          <a:noFill/>
          <a:ln w="38100" cap="flat" cmpd="sng">
            <a:solidFill>
              <a:srgbClr val="E42454"/>
            </a:solidFill>
            <a:prstDash val="solid"/>
            <a:round/>
            <a:headEnd type="none" w="sm" len="sm"/>
            <a:tailEnd type="none" w="sm" len="sm"/>
          </a:ln>
        </p:spPr>
        <p:txBody>
          <a:bodyPr spcFirstLastPara="1" wrap="square" lIns="63700" tIns="63700" rIns="63700" bIns="63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pic>
        <p:nvPicPr>
          <p:cNvPr id="9" name="Picture 8" descr="A close up of a logo&#10;&#10;Description automatically generated">
            <a:extLst>
              <a:ext uri="{FF2B5EF4-FFF2-40B4-BE49-F238E27FC236}">
                <a16:creationId xmlns:a16="http://schemas.microsoft.com/office/drawing/2014/main" id="{BFC5E5FE-F9BC-4AFB-B56C-FB8D94FC265E}"/>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837"/>
        <p:cNvGrpSpPr/>
        <p:nvPr/>
      </p:nvGrpSpPr>
      <p:grpSpPr>
        <a:xfrm>
          <a:off x="0" y="0"/>
          <a:ext cx="0" cy="0"/>
          <a:chOff x="0" y="0"/>
          <a:chExt cx="0" cy="0"/>
        </a:xfrm>
      </p:grpSpPr>
      <p:pic>
        <p:nvPicPr>
          <p:cNvPr id="839" name="Google Shape;839;p101"/>
          <p:cNvPicPr preferRelativeResize="0"/>
          <p:nvPr/>
        </p:nvPicPr>
        <p:blipFill rotWithShape="1">
          <a:blip r:embed="rId3">
            <a:alphaModFix/>
          </a:blip>
          <a:srcRect/>
          <a:stretch/>
        </p:blipFill>
        <p:spPr>
          <a:xfrm>
            <a:off x="1867200" y="874188"/>
            <a:ext cx="6002917" cy="4094886"/>
          </a:xfrm>
          <a:prstGeom prst="rect">
            <a:avLst/>
          </a:prstGeom>
          <a:noFill/>
          <a:ln>
            <a:noFill/>
          </a:ln>
        </p:spPr>
      </p:pic>
      <p:cxnSp>
        <p:nvCxnSpPr>
          <p:cNvPr id="840" name="Google Shape;840;p101"/>
          <p:cNvCxnSpPr/>
          <p:nvPr/>
        </p:nvCxnSpPr>
        <p:spPr>
          <a:xfrm>
            <a:off x="541097" y="640139"/>
            <a:ext cx="7684500" cy="6300"/>
          </a:xfrm>
          <a:prstGeom prst="straightConnector1">
            <a:avLst/>
          </a:prstGeom>
          <a:noFill/>
          <a:ln w="38100" cap="flat" cmpd="sng">
            <a:solidFill>
              <a:srgbClr val="FEB382"/>
            </a:solidFill>
            <a:prstDash val="solid"/>
            <a:round/>
            <a:headEnd type="none" w="sm" len="sm"/>
            <a:tailEnd type="none" w="sm" len="sm"/>
          </a:ln>
        </p:spPr>
      </p:cxnSp>
      <p:sp>
        <p:nvSpPr>
          <p:cNvPr id="841" name="Google Shape;841;p101"/>
          <p:cNvSpPr txBox="1"/>
          <p:nvPr/>
        </p:nvSpPr>
        <p:spPr>
          <a:xfrm>
            <a:off x="555120" y="294363"/>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Decision Tree Algorithms</a:t>
            </a:r>
            <a:endParaRPr sz="600" b="0" i="0" u="none" strike="noStrike" cap="none">
              <a:solidFill>
                <a:srgbClr val="00426E"/>
              </a:solidFill>
              <a:latin typeface="Lato Black"/>
              <a:ea typeface="Lato Black"/>
              <a:cs typeface="Lato Black"/>
              <a:sym typeface="Lato Black"/>
            </a:endParaRPr>
          </a:p>
        </p:txBody>
      </p:sp>
      <p:pic>
        <p:nvPicPr>
          <p:cNvPr id="6" name="Picture 5" descr="A close up of a logo&#10;&#10;Description automatically generated">
            <a:extLst>
              <a:ext uri="{FF2B5EF4-FFF2-40B4-BE49-F238E27FC236}">
                <a16:creationId xmlns:a16="http://schemas.microsoft.com/office/drawing/2014/main" id="{F309ACCD-A5AD-46D1-8EDE-45F166F01E1D}"/>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45"/>
        <p:cNvGrpSpPr/>
        <p:nvPr/>
      </p:nvGrpSpPr>
      <p:grpSpPr>
        <a:xfrm>
          <a:off x="0" y="0"/>
          <a:ext cx="0" cy="0"/>
          <a:chOff x="0" y="0"/>
          <a:chExt cx="0" cy="0"/>
        </a:xfrm>
      </p:grpSpPr>
      <p:pic>
        <p:nvPicPr>
          <p:cNvPr id="847" name="Google Shape;847;p102"/>
          <p:cNvPicPr preferRelativeResize="0"/>
          <p:nvPr/>
        </p:nvPicPr>
        <p:blipFill rotWithShape="1">
          <a:blip r:embed="rId3">
            <a:alphaModFix/>
          </a:blip>
          <a:srcRect/>
          <a:stretch/>
        </p:blipFill>
        <p:spPr>
          <a:xfrm>
            <a:off x="1373350" y="1256874"/>
            <a:ext cx="6109275" cy="3399061"/>
          </a:xfrm>
          <a:prstGeom prst="rect">
            <a:avLst/>
          </a:prstGeom>
          <a:noFill/>
          <a:ln>
            <a:noFill/>
          </a:ln>
        </p:spPr>
      </p:pic>
      <p:cxnSp>
        <p:nvCxnSpPr>
          <p:cNvPr id="848" name="Google Shape;848;p102"/>
          <p:cNvCxnSpPr/>
          <p:nvPr/>
        </p:nvCxnSpPr>
        <p:spPr>
          <a:xfrm rot="10800000" flipH="1">
            <a:off x="245400" y="2803025"/>
            <a:ext cx="8653200" cy="8400"/>
          </a:xfrm>
          <a:prstGeom prst="straightConnector1">
            <a:avLst/>
          </a:prstGeom>
          <a:noFill/>
          <a:ln w="28575" cap="flat" cmpd="sng">
            <a:solidFill>
              <a:schemeClr val="dk2"/>
            </a:solidFill>
            <a:prstDash val="dash"/>
            <a:round/>
            <a:headEnd type="none" w="sm" len="sm"/>
            <a:tailEnd type="none" w="sm" len="sm"/>
          </a:ln>
        </p:spPr>
      </p:cxnSp>
      <p:sp>
        <p:nvSpPr>
          <p:cNvPr id="849" name="Google Shape;849;p102"/>
          <p:cNvSpPr txBox="1"/>
          <p:nvPr/>
        </p:nvSpPr>
        <p:spPr>
          <a:xfrm>
            <a:off x="6169550" y="960750"/>
            <a:ext cx="21009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2"/>
                </a:solidFill>
                <a:latin typeface="Arial"/>
                <a:ea typeface="Arial"/>
                <a:cs typeface="Arial"/>
                <a:sym typeface="Arial"/>
              </a:rPr>
              <a:t>DEPTH OF TREE</a:t>
            </a:r>
            <a:endParaRPr sz="1400" b="1" i="0" u="none" strike="noStrike" cap="none">
              <a:solidFill>
                <a:schemeClr val="dk2"/>
              </a:solidFill>
              <a:latin typeface="Arial"/>
              <a:ea typeface="Arial"/>
              <a:cs typeface="Arial"/>
              <a:sym typeface="Arial"/>
            </a:endParaRPr>
          </a:p>
        </p:txBody>
      </p:sp>
      <p:sp>
        <p:nvSpPr>
          <p:cNvPr id="850" name="Google Shape;850;p102"/>
          <p:cNvSpPr txBox="1"/>
          <p:nvPr/>
        </p:nvSpPr>
        <p:spPr>
          <a:xfrm>
            <a:off x="7803475" y="2477975"/>
            <a:ext cx="1075500" cy="2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Arial"/>
                <a:ea typeface="Arial"/>
                <a:cs typeface="Arial"/>
                <a:sym typeface="Arial"/>
              </a:rPr>
              <a:t>Depth =1</a:t>
            </a:r>
            <a:endParaRPr sz="1400" b="0" i="0" u="none" strike="noStrike" cap="none">
              <a:solidFill>
                <a:schemeClr val="dk2"/>
              </a:solidFill>
              <a:latin typeface="Arial"/>
              <a:ea typeface="Arial"/>
              <a:cs typeface="Arial"/>
              <a:sym typeface="Arial"/>
            </a:endParaRPr>
          </a:p>
        </p:txBody>
      </p:sp>
      <p:cxnSp>
        <p:nvCxnSpPr>
          <p:cNvPr id="851" name="Google Shape;851;p102"/>
          <p:cNvCxnSpPr/>
          <p:nvPr/>
        </p:nvCxnSpPr>
        <p:spPr>
          <a:xfrm rot="10800000" flipH="1">
            <a:off x="245400" y="3862000"/>
            <a:ext cx="8653200" cy="8400"/>
          </a:xfrm>
          <a:prstGeom prst="straightConnector1">
            <a:avLst/>
          </a:prstGeom>
          <a:noFill/>
          <a:ln w="28575" cap="flat" cmpd="sng">
            <a:solidFill>
              <a:schemeClr val="dk2"/>
            </a:solidFill>
            <a:prstDash val="dash"/>
            <a:round/>
            <a:headEnd type="none" w="sm" len="sm"/>
            <a:tailEnd type="none" w="sm" len="sm"/>
          </a:ln>
        </p:spPr>
      </p:cxnSp>
      <p:sp>
        <p:nvSpPr>
          <p:cNvPr id="852" name="Google Shape;852;p102"/>
          <p:cNvSpPr txBox="1"/>
          <p:nvPr/>
        </p:nvSpPr>
        <p:spPr>
          <a:xfrm>
            <a:off x="7803475" y="3538925"/>
            <a:ext cx="1075500" cy="2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Arial"/>
                <a:ea typeface="Arial"/>
                <a:cs typeface="Arial"/>
                <a:sym typeface="Arial"/>
              </a:rPr>
              <a:t>Depth =2</a:t>
            </a:r>
            <a:endParaRPr sz="1400" b="0" i="0" u="none" strike="noStrike" cap="none">
              <a:solidFill>
                <a:schemeClr val="dk2"/>
              </a:solidFill>
              <a:latin typeface="Arial"/>
              <a:ea typeface="Arial"/>
              <a:cs typeface="Arial"/>
              <a:sym typeface="Arial"/>
            </a:endParaRPr>
          </a:p>
        </p:txBody>
      </p:sp>
      <p:cxnSp>
        <p:nvCxnSpPr>
          <p:cNvPr id="853" name="Google Shape;853;p102"/>
          <p:cNvCxnSpPr/>
          <p:nvPr/>
        </p:nvCxnSpPr>
        <p:spPr>
          <a:xfrm rot="10800000" flipH="1">
            <a:off x="245400" y="4748000"/>
            <a:ext cx="8653200" cy="8400"/>
          </a:xfrm>
          <a:prstGeom prst="straightConnector1">
            <a:avLst/>
          </a:prstGeom>
          <a:noFill/>
          <a:ln w="28575" cap="flat" cmpd="sng">
            <a:solidFill>
              <a:schemeClr val="dk2"/>
            </a:solidFill>
            <a:prstDash val="dash"/>
            <a:round/>
            <a:headEnd type="none" w="sm" len="sm"/>
            <a:tailEnd type="none" w="sm" len="sm"/>
          </a:ln>
        </p:spPr>
      </p:cxnSp>
      <p:sp>
        <p:nvSpPr>
          <p:cNvPr id="854" name="Google Shape;854;p102"/>
          <p:cNvSpPr txBox="1"/>
          <p:nvPr/>
        </p:nvSpPr>
        <p:spPr>
          <a:xfrm>
            <a:off x="7823100" y="4422475"/>
            <a:ext cx="1075500" cy="2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Arial"/>
                <a:ea typeface="Arial"/>
                <a:cs typeface="Arial"/>
                <a:sym typeface="Arial"/>
              </a:rPr>
              <a:t>Depth =3</a:t>
            </a:r>
            <a:endParaRPr sz="1400" b="0" i="0" u="none" strike="noStrike" cap="none">
              <a:solidFill>
                <a:schemeClr val="dk2"/>
              </a:solidFill>
              <a:latin typeface="Arial"/>
              <a:ea typeface="Arial"/>
              <a:cs typeface="Arial"/>
              <a:sym typeface="Arial"/>
            </a:endParaRPr>
          </a:p>
        </p:txBody>
      </p:sp>
      <p:cxnSp>
        <p:nvCxnSpPr>
          <p:cNvPr id="855" name="Google Shape;855;p102"/>
          <p:cNvCxnSpPr/>
          <p:nvPr/>
        </p:nvCxnSpPr>
        <p:spPr>
          <a:xfrm>
            <a:off x="541097" y="640139"/>
            <a:ext cx="7684500" cy="6300"/>
          </a:xfrm>
          <a:prstGeom prst="straightConnector1">
            <a:avLst/>
          </a:prstGeom>
          <a:noFill/>
          <a:ln w="38100" cap="flat" cmpd="sng">
            <a:solidFill>
              <a:srgbClr val="FEB382"/>
            </a:solidFill>
            <a:prstDash val="solid"/>
            <a:round/>
            <a:headEnd type="none" w="sm" len="sm"/>
            <a:tailEnd type="none" w="sm" len="sm"/>
          </a:ln>
        </p:spPr>
      </p:cxnSp>
      <p:sp>
        <p:nvSpPr>
          <p:cNvPr id="856" name="Google Shape;856;p102"/>
          <p:cNvSpPr txBox="1"/>
          <p:nvPr/>
        </p:nvSpPr>
        <p:spPr>
          <a:xfrm>
            <a:off x="555120" y="294363"/>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Decision Tree Algorithms</a:t>
            </a:r>
            <a:endParaRPr sz="600" b="0" i="0" u="none" strike="noStrike" cap="none">
              <a:solidFill>
                <a:srgbClr val="00426E"/>
              </a:solidFill>
              <a:latin typeface="Lato Black"/>
              <a:ea typeface="Lato Black"/>
              <a:cs typeface="Lato Black"/>
              <a:sym typeface="Lato Black"/>
            </a:endParaRPr>
          </a:p>
        </p:txBody>
      </p:sp>
      <p:pic>
        <p:nvPicPr>
          <p:cNvPr id="13" name="Picture 12" descr="A close up of a logo&#10;&#10;Description automatically generated">
            <a:extLst>
              <a:ext uri="{FF2B5EF4-FFF2-40B4-BE49-F238E27FC236}">
                <a16:creationId xmlns:a16="http://schemas.microsoft.com/office/drawing/2014/main" id="{CEF51C80-FF26-411F-AB40-629457153887}"/>
              </a:ext>
            </a:extLst>
          </p:cNvPr>
          <p:cNvPicPr>
            <a:picLocks noChangeAspect="1"/>
          </p:cNvPicPr>
          <p:nvPr/>
        </p:nvPicPr>
        <p:blipFill>
          <a:blip r:embed="rId4"/>
          <a:stretch>
            <a:fillRect/>
          </a:stretch>
        </p:blipFill>
        <p:spPr>
          <a:xfrm>
            <a:off x="8344376" y="95365"/>
            <a:ext cx="491282" cy="8751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60"/>
        <p:cNvGrpSpPr/>
        <p:nvPr/>
      </p:nvGrpSpPr>
      <p:grpSpPr>
        <a:xfrm>
          <a:off x="0" y="0"/>
          <a:ext cx="0" cy="0"/>
          <a:chOff x="0" y="0"/>
          <a:chExt cx="0" cy="0"/>
        </a:xfrm>
      </p:grpSpPr>
      <p:pic>
        <p:nvPicPr>
          <p:cNvPr id="862" name="Google Shape;862;p103"/>
          <p:cNvPicPr preferRelativeResize="0"/>
          <p:nvPr/>
        </p:nvPicPr>
        <p:blipFill rotWithShape="1">
          <a:blip r:embed="rId3">
            <a:alphaModFix/>
          </a:blip>
          <a:srcRect/>
          <a:stretch/>
        </p:blipFill>
        <p:spPr>
          <a:xfrm>
            <a:off x="2984062" y="2783875"/>
            <a:ext cx="2798575" cy="1981325"/>
          </a:xfrm>
          <a:prstGeom prst="rect">
            <a:avLst/>
          </a:prstGeom>
          <a:noFill/>
          <a:ln>
            <a:noFill/>
          </a:ln>
        </p:spPr>
      </p:pic>
      <p:sp>
        <p:nvSpPr>
          <p:cNvPr id="863" name="Google Shape;863;p103"/>
          <p:cNvSpPr txBox="1"/>
          <p:nvPr/>
        </p:nvSpPr>
        <p:spPr>
          <a:xfrm>
            <a:off x="46800" y="4708800"/>
            <a:ext cx="9050400" cy="434700"/>
          </a:xfrm>
          <a:prstGeom prst="rect">
            <a:avLst/>
          </a:prstGeom>
          <a:noFill/>
          <a:ln>
            <a:noFill/>
          </a:ln>
        </p:spPr>
        <p:txBody>
          <a:bodyPr spcFirstLastPara="1" wrap="square" lIns="45700" tIns="45700" rIns="45700" bIns="45700" anchor="t" anchorCtr="0">
            <a:noAutofit/>
          </a:bodyPr>
          <a:lstStyle/>
          <a:p>
            <a:pPr marL="400050" marR="0" lvl="0" indent="0" algn="l" rtl="0">
              <a:lnSpc>
                <a:spcPct val="115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 </a:t>
            </a:r>
            <a:r>
              <a:rPr lang="es" sz="1400" b="1" i="0" u="none" strike="noStrike" cap="none">
                <a:solidFill>
                  <a:srgbClr val="00426E"/>
                </a:solidFill>
                <a:latin typeface="Lato"/>
                <a:ea typeface="Lato"/>
                <a:cs typeface="Lato"/>
                <a:sym typeface="Lato"/>
              </a:rPr>
              <a:t>Further information about gini index:  </a:t>
            </a:r>
            <a:r>
              <a:rPr lang="es" sz="1400" b="1" i="0" u="none" strike="noStrike" cap="none">
                <a:solidFill>
                  <a:srgbClr val="0000FF"/>
                </a:solidFill>
                <a:latin typeface="Lato"/>
                <a:ea typeface="Lato"/>
                <a:cs typeface="Lato"/>
                <a:sym typeface="Lato"/>
              </a:rPr>
              <a:t> </a:t>
            </a:r>
            <a:r>
              <a:rPr lang="es" sz="1400" b="0" i="0" u="sng" strike="noStrike" cap="none">
                <a:solidFill>
                  <a:srgbClr val="0000FF"/>
                </a:solidFill>
                <a:latin typeface="Lato"/>
                <a:ea typeface="Lato"/>
                <a:cs typeface="Lato"/>
                <a:sym typeface="Lato"/>
                <a:hlinkClick r:id="rId4"/>
              </a:rPr>
              <a:t>learnbymarketing.com/481/decision-tree-flavors-gini-info-gain</a:t>
            </a:r>
            <a:endParaRPr sz="1400" b="0" i="0" u="none" strike="noStrike" cap="none">
              <a:solidFill>
                <a:srgbClr val="00426E"/>
              </a:solidFill>
              <a:latin typeface="Lato"/>
              <a:ea typeface="Lato"/>
              <a:cs typeface="Lato"/>
              <a:sym typeface="Lato"/>
            </a:endParaRPr>
          </a:p>
        </p:txBody>
      </p:sp>
      <p:cxnSp>
        <p:nvCxnSpPr>
          <p:cNvPr id="864" name="Google Shape;864;p103"/>
          <p:cNvCxnSpPr/>
          <p:nvPr/>
        </p:nvCxnSpPr>
        <p:spPr>
          <a:xfrm>
            <a:off x="541097" y="640139"/>
            <a:ext cx="7684500" cy="6300"/>
          </a:xfrm>
          <a:prstGeom prst="straightConnector1">
            <a:avLst/>
          </a:prstGeom>
          <a:noFill/>
          <a:ln w="38100" cap="flat" cmpd="sng">
            <a:solidFill>
              <a:srgbClr val="FEB382"/>
            </a:solidFill>
            <a:prstDash val="solid"/>
            <a:round/>
            <a:headEnd type="none" w="sm" len="sm"/>
            <a:tailEnd type="none" w="sm" len="sm"/>
          </a:ln>
        </p:spPr>
      </p:cxnSp>
      <p:sp>
        <p:nvSpPr>
          <p:cNvPr id="865" name="Google Shape;865;p103"/>
          <p:cNvSpPr txBox="1"/>
          <p:nvPr/>
        </p:nvSpPr>
        <p:spPr>
          <a:xfrm>
            <a:off x="555120" y="294363"/>
            <a:ext cx="68358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600" b="0" i="0" u="none" strike="noStrike" cap="none">
                <a:solidFill>
                  <a:srgbClr val="00426E"/>
                </a:solidFill>
                <a:latin typeface="Lato Black"/>
                <a:ea typeface="Lato Black"/>
                <a:cs typeface="Lato Black"/>
                <a:sym typeface="Lato Black"/>
              </a:rPr>
              <a:t>Decision Tree Algorithms</a:t>
            </a:r>
            <a:endParaRPr sz="600" b="0" i="0" u="none" strike="noStrike" cap="none">
              <a:solidFill>
                <a:srgbClr val="00426E"/>
              </a:solidFill>
              <a:latin typeface="Lato Black"/>
              <a:ea typeface="Lato Black"/>
              <a:cs typeface="Lato Black"/>
              <a:sym typeface="Lato Black"/>
            </a:endParaRPr>
          </a:p>
        </p:txBody>
      </p:sp>
      <p:sp>
        <p:nvSpPr>
          <p:cNvPr id="866" name="Google Shape;866;p103"/>
          <p:cNvSpPr txBox="1"/>
          <p:nvPr/>
        </p:nvSpPr>
        <p:spPr>
          <a:xfrm>
            <a:off x="729750" y="823800"/>
            <a:ext cx="7684500" cy="20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426E"/>
                </a:solidFill>
                <a:latin typeface="Lato"/>
                <a:ea typeface="Lato"/>
                <a:cs typeface="Lato"/>
                <a:sym typeface="Lato"/>
              </a:rPr>
              <a:t>GINI IMPURITY:</a:t>
            </a:r>
            <a:endParaRPr sz="16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The </a:t>
            </a:r>
            <a:r>
              <a:rPr lang="es" sz="1400" b="1" i="0" u="none" strike="noStrike" cap="none">
                <a:solidFill>
                  <a:srgbClr val="00426E"/>
                </a:solidFill>
                <a:latin typeface="Lato"/>
                <a:ea typeface="Lato"/>
                <a:cs typeface="Lato"/>
                <a:sym typeface="Lato"/>
              </a:rPr>
              <a:t>Gini impurity</a:t>
            </a:r>
            <a:r>
              <a:rPr lang="es" sz="1400" b="0" i="0" u="none" strike="noStrike" cap="none">
                <a:solidFill>
                  <a:srgbClr val="00426E"/>
                </a:solidFill>
                <a:latin typeface="Lato"/>
                <a:ea typeface="Lato"/>
                <a:cs typeface="Lato"/>
                <a:sym typeface="Lato"/>
              </a:rPr>
              <a:t> can be computed by summing the probability of an item with label being chosen times the probability of a mistake in categorizing that item. It reaches its minimum (zero) when all cases in the node fall into a single target category. </a:t>
            </a:r>
            <a:endParaRPr sz="14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426E"/>
                </a:solidFill>
                <a:latin typeface="Lato"/>
                <a:ea typeface="Lato"/>
                <a:cs typeface="Lato"/>
                <a:sym typeface="Lato"/>
              </a:rPr>
              <a:t>ENTROPY:</a:t>
            </a:r>
            <a:endParaRPr sz="16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426E"/>
                </a:solidFill>
                <a:latin typeface="Lato"/>
                <a:ea typeface="Lato"/>
                <a:cs typeface="Lato"/>
                <a:sym typeface="Lato"/>
              </a:rPr>
              <a:t>Entropy to calculate the homogeneity (or impurity)  of a sample. If the sample is completely homogeneous the entropy is zero and if the sample is an equally divided it has entropy of one.</a:t>
            </a:r>
            <a:endParaRPr sz="1400" b="0" i="0" u="none" strike="noStrike" cap="none">
              <a:solidFill>
                <a:srgbClr val="00426E"/>
              </a:solidFill>
              <a:latin typeface="Lato"/>
              <a:ea typeface="Lato"/>
              <a:cs typeface="Lato"/>
              <a:sym typeface="Lato"/>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426E"/>
              </a:solidFill>
              <a:latin typeface="Lato"/>
              <a:ea typeface="Lato"/>
              <a:cs typeface="Lato"/>
              <a:sym typeface="Lato"/>
            </a:endParaRPr>
          </a:p>
        </p:txBody>
      </p:sp>
      <p:pic>
        <p:nvPicPr>
          <p:cNvPr id="8" name="Picture 7" descr="A close up of a logo&#10;&#10;Description automatically generated">
            <a:extLst>
              <a:ext uri="{FF2B5EF4-FFF2-40B4-BE49-F238E27FC236}">
                <a16:creationId xmlns:a16="http://schemas.microsoft.com/office/drawing/2014/main" id="{964FD12F-8398-4374-AADE-498A17B5C834}"/>
              </a:ext>
            </a:extLst>
          </p:cNvPr>
          <p:cNvPicPr>
            <a:picLocks noChangeAspect="1"/>
          </p:cNvPicPr>
          <p:nvPr/>
        </p:nvPicPr>
        <p:blipFill>
          <a:blip r:embed="rId5"/>
          <a:stretch>
            <a:fillRect/>
          </a:stretch>
        </p:blipFill>
        <p:spPr>
          <a:xfrm>
            <a:off x="8344376" y="95365"/>
            <a:ext cx="491282" cy="8751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cxnSp>
        <p:nvCxnSpPr>
          <p:cNvPr id="324" name="Google Shape;324;p6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25" name="Google Shape;325;p68"/>
          <p:cNvSpPr txBox="1"/>
          <p:nvPr/>
        </p:nvSpPr>
        <p:spPr>
          <a:xfrm>
            <a:off x="541100" y="310575"/>
            <a:ext cx="68034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Exploratory Data Analysis &amp; Classification</a:t>
            </a:r>
            <a:endParaRPr sz="2400">
              <a:solidFill>
                <a:srgbClr val="00426E"/>
              </a:solidFill>
              <a:latin typeface="Lato"/>
              <a:ea typeface="Lato"/>
              <a:cs typeface="Lato"/>
              <a:sym typeface="Lato"/>
            </a:endParaRPr>
          </a:p>
        </p:txBody>
      </p:sp>
      <p:sp>
        <p:nvSpPr>
          <p:cNvPr id="326" name="Google Shape;326;p68"/>
          <p:cNvSpPr txBox="1"/>
          <p:nvPr/>
        </p:nvSpPr>
        <p:spPr>
          <a:xfrm>
            <a:off x="541100" y="997250"/>
            <a:ext cx="4297200" cy="38496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1800"/>
              </a:spcBef>
              <a:spcAft>
                <a:spcPts val="0"/>
              </a:spcAft>
              <a:buSzPts val="1800"/>
              <a:buFont typeface="Avenir"/>
              <a:buChar char="●"/>
            </a:pPr>
            <a:r>
              <a:rPr lang="es" sz="1800" b="1">
                <a:latin typeface="Avenir"/>
                <a:ea typeface="Avenir"/>
                <a:cs typeface="Avenir"/>
                <a:sym typeface="Avenir"/>
              </a:rPr>
              <a:t>Numerical &amp; Visual EDA</a:t>
            </a:r>
            <a:endParaRPr sz="1800" b="1">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s" sz="1800" b="1">
                <a:latin typeface="Avenir"/>
                <a:ea typeface="Avenir"/>
                <a:cs typeface="Avenir"/>
                <a:sym typeface="Avenir"/>
              </a:rPr>
              <a:t>Decision Trees</a:t>
            </a:r>
            <a:endParaRPr sz="1800" b="1">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s" sz="1800" b="1">
                <a:latin typeface="Avenir"/>
                <a:ea typeface="Avenir"/>
                <a:cs typeface="Avenir"/>
                <a:sym typeface="Avenir"/>
              </a:rPr>
              <a:t>Measure Model Performance</a:t>
            </a:r>
            <a:endParaRPr sz="1800" b="1">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s" sz="1800" b="1">
                <a:latin typeface="Avenir"/>
                <a:ea typeface="Avenir"/>
                <a:cs typeface="Avenir"/>
                <a:sym typeface="Avenir"/>
              </a:rPr>
              <a:t>Data Preprocessing</a:t>
            </a:r>
            <a:endParaRPr sz="1800" b="1">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s" sz="1800" b="1">
                <a:latin typeface="Avenir"/>
                <a:ea typeface="Avenir"/>
                <a:cs typeface="Avenir"/>
                <a:sym typeface="Avenir"/>
              </a:rPr>
              <a:t>Basics ML models</a:t>
            </a:r>
            <a:endParaRPr sz="1800" b="1">
              <a:latin typeface="Avenir"/>
              <a:ea typeface="Avenir"/>
              <a:cs typeface="Avenir"/>
              <a:sym typeface="Avenir"/>
            </a:endParaRPr>
          </a:p>
          <a:p>
            <a:pPr marL="914400" lvl="0" indent="0" algn="l" rtl="0">
              <a:lnSpc>
                <a:spcPct val="200000"/>
              </a:lnSpc>
              <a:spcBef>
                <a:spcPts val="1800"/>
              </a:spcBef>
              <a:spcAft>
                <a:spcPts val="600"/>
              </a:spcAft>
              <a:buNone/>
            </a:pPr>
            <a:endParaRPr sz="1800">
              <a:latin typeface="Avenir"/>
              <a:ea typeface="Avenir"/>
              <a:cs typeface="Avenir"/>
              <a:sym typeface="Avenir"/>
            </a:endParaRPr>
          </a:p>
        </p:txBody>
      </p:sp>
      <p:pic>
        <p:nvPicPr>
          <p:cNvPr id="7" name="Picture 6" descr="A close up of a logo&#10;&#10;Description automatically generated">
            <a:extLst>
              <a:ext uri="{FF2B5EF4-FFF2-40B4-BE49-F238E27FC236}">
                <a16:creationId xmlns:a16="http://schemas.microsoft.com/office/drawing/2014/main" id="{9E157574-768B-4F32-8B4B-98A877988A4F}"/>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cxnSp>
        <p:nvCxnSpPr>
          <p:cNvPr id="871" name="Google Shape;871;p104"/>
          <p:cNvCxnSpPr/>
          <p:nvPr/>
        </p:nvCxnSpPr>
        <p:spPr>
          <a:xfrm>
            <a:off x="541097" y="640139"/>
            <a:ext cx="2704500" cy="600"/>
          </a:xfrm>
          <a:prstGeom prst="straightConnector1">
            <a:avLst/>
          </a:prstGeom>
          <a:noFill/>
          <a:ln w="152400" cap="flat" cmpd="sng">
            <a:solidFill>
              <a:srgbClr val="FEB382"/>
            </a:solidFill>
            <a:prstDash val="solid"/>
            <a:round/>
            <a:headEnd type="none" w="med" len="med"/>
            <a:tailEnd type="none" w="med" len="med"/>
          </a:ln>
        </p:spPr>
      </p:cxnSp>
      <p:sp>
        <p:nvSpPr>
          <p:cNvPr id="872" name="Google Shape;872;p104"/>
          <p:cNvSpPr txBox="1"/>
          <p:nvPr/>
        </p:nvSpPr>
        <p:spPr>
          <a:xfrm>
            <a:off x="541100" y="310575"/>
            <a:ext cx="27288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Practice - EDA! </a:t>
            </a:r>
            <a:endParaRPr sz="2400">
              <a:solidFill>
                <a:srgbClr val="00426E"/>
              </a:solidFill>
              <a:latin typeface="Lato"/>
              <a:ea typeface="Lato"/>
              <a:cs typeface="Lato"/>
              <a:sym typeface="Lato"/>
            </a:endParaRPr>
          </a:p>
        </p:txBody>
      </p:sp>
      <p:pic>
        <p:nvPicPr>
          <p:cNvPr id="873" name="Google Shape;873;p104"/>
          <p:cNvPicPr preferRelativeResize="0"/>
          <p:nvPr/>
        </p:nvPicPr>
        <p:blipFill>
          <a:blip r:embed="rId3">
            <a:alphaModFix/>
          </a:blip>
          <a:stretch>
            <a:fillRect/>
          </a:stretch>
        </p:blipFill>
        <p:spPr>
          <a:xfrm>
            <a:off x="5258624" y="0"/>
            <a:ext cx="3885377"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cxnSp>
        <p:nvCxnSpPr>
          <p:cNvPr id="878" name="Google Shape;878;p105"/>
          <p:cNvCxnSpPr/>
          <p:nvPr/>
        </p:nvCxnSpPr>
        <p:spPr>
          <a:xfrm>
            <a:off x="541097" y="640139"/>
            <a:ext cx="2704500" cy="600"/>
          </a:xfrm>
          <a:prstGeom prst="straightConnector1">
            <a:avLst/>
          </a:prstGeom>
          <a:noFill/>
          <a:ln w="152400" cap="flat" cmpd="sng">
            <a:solidFill>
              <a:srgbClr val="FEB382"/>
            </a:solidFill>
            <a:prstDash val="solid"/>
            <a:round/>
            <a:headEnd type="none" w="med" len="med"/>
            <a:tailEnd type="none" w="med" len="med"/>
          </a:ln>
        </p:spPr>
      </p:cxnSp>
      <p:sp>
        <p:nvSpPr>
          <p:cNvPr id="879" name="Google Shape;879;p105"/>
          <p:cNvSpPr txBox="1"/>
          <p:nvPr/>
        </p:nvSpPr>
        <p:spPr>
          <a:xfrm>
            <a:off x="541100" y="310575"/>
            <a:ext cx="3792600" cy="3342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dirty="0">
                <a:solidFill>
                  <a:srgbClr val="00426E"/>
                </a:solidFill>
                <a:latin typeface="Lato Black"/>
                <a:ea typeface="Lato Black"/>
                <a:cs typeface="Lato Black"/>
                <a:sym typeface="Lato Black"/>
              </a:rPr>
              <a:t>Practice - Classification! </a:t>
            </a:r>
            <a:endParaRPr sz="2400" dirty="0">
              <a:solidFill>
                <a:srgbClr val="00426E"/>
              </a:solidFill>
              <a:latin typeface="Lato"/>
              <a:ea typeface="Lato"/>
              <a:cs typeface="Lato"/>
              <a:sym typeface="Lato"/>
            </a:endParaRPr>
          </a:p>
        </p:txBody>
      </p:sp>
      <p:pic>
        <p:nvPicPr>
          <p:cNvPr id="880" name="Google Shape;880;p105"/>
          <p:cNvPicPr preferRelativeResize="0"/>
          <p:nvPr/>
        </p:nvPicPr>
        <p:blipFill>
          <a:blip r:embed="rId3">
            <a:alphaModFix/>
          </a:blip>
          <a:stretch>
            <a:fillRect/>
          </a:stretch>
        </p:blipFill>
        <p:spPr>
          <a:xfrm>
            <a:off x="5258624" y="0"/>
            <a:ext cx="3885377"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cxnSp>
        <p:nvCxnSpPr>
          <p:cNvPr id="885" name="Google Shape;885;p106"/>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886" name="Google Shape;886;p106"/>
          <p:cNvSpPr txBox="1"/>
          <p:nvPr/>
        </p:nvSpPr>
        <p:spPr>
          <a:xfrm>
            <a:off x="541100" y="310575"/>
            <a:ext cx="18117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Bibliografía</a:t>
            </a:r>
            <a:endParaRPr sz="2400">
              <a:solidFill>
                <a:srgbClr val="00426E"/>
              </a:solidFill>
              <a:latin typeface="Lato"/>
              <a:ea typeface="Lato"/>
              <a:cs typeface="Lato"/>
              <a:sym typeface="Lato"/>
            </a:endParaRPr>
          </a:p>
        </p:txBody>
      </p:sp>
      <p:sp>
        <p:nvSpPr>
          <p:cNvPr id="889" name="Google Shape;889;p106"/>
          <p:cNvSpPr txBox="1"/>
          <p:nvPr/>
        </p:nvSpPr>
        <p:spPr>
          <a:xfrm>
            <a:off x="541100" y="1029325"/>
            <a:ext cx="5376900" cy="3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/1./ /Hands-on Machine Learning with Scikit-Learn, Keras, and TensorFlow/</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/2./ /Fast.AI - Introduction to Machine Learning for Coders/</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/3./ /MLCourse.AI/</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/4./ /DeltaAnalytics/</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/5./ /The Hundred-page Machine Learning Book/</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/6./ /Machine Learning for Humans (Vishal Maini)/</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/7./ /Datacamp/</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/8./ /DataQuest/</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p:txBody>
      </p:sp>
      <p:pic>
        <p:nvPicPr>
          <p:cNvPr id="890" name="Google Shape;890;p106"/>
          <p:cNvPicPr preferRelativeResize="0"/>
          <p:nvPr/>
        </p:nvPicPr>
        <p:blipFill>
          <a:blip r:embed="rId3">
            <a:alphaModFix/>
          </a:blip>
          <a:stretch>
            <a:fillRect/>
          </a:stretch>
        </p:blipFill>
        <p:spPr>
          <a:xfrm>
            <a:off x="6432000" y="2026225"/>
            <a:ext cx="1515050" cy="1984725"/>
          </a:xfrm>
          <a:prstGeom prst="rect">
            <a:avLst/>
          </a:prstGeom>
          <a:noFill/>
          <a:ln>
            <a:noFill/>
          </a:ln>
        </p:spPr>
      </p:pic>
      <p:pic>
        <p:nvPicPr>
          <p:cNvPr id="891" name="Google Shape;891;p106"/>
          <p:cNvPicPr preferRelativeResize="0"/>
          <p:nvPr/>
        </p:nvPicPr>
        <p:blipFill>
          <a:blip r:embed="rId4">
            <a:alphaModFix/>
          </a:blip>
          <a:stretch>
            <a:fillRect/>
          </a:stretch>
        </p:blipFill>
        <p:spPr>
          <a:xfrm>
            <a:off x="5729750" y="3916125"/>
            <a:ext cx="1773150" cy="847275"/>
          </a:xfrm>
          <a:prstGeom prst="rect">
            <a:avLst/>
          </a:prstGeom>
          <a:noFill/>
          <a:ln>
            <a:noFill/>
          </a:ln>
        </p:spPr>
      </p:pic>
      <p:pic>
        <p:nvPicPr>
          <p:cNvPr id="892" name="Google Shape;892;p106"/>
          <p:cNvPicPr preferRelativeResize="0"/>
          <p:nvPr/>
        </p:nvPicPr>
        <p:blipFill>
          <a:blip r:embed="rId5">
            <a:alphaModFix/>
          </a:blip>
          <a:stretch>
            <a:fillRect/>
          </a:stretch>
        </p:blipFill>
        <p:spPr>
          <a:xfrm>
            <a:off x="7385625" y="2607175"/>
            <a:ext cx="1718975" cy="2484050"/>
          </a:xfrm>
          <a:prstGeom prst="rect">
            <a:avLst/>
          </a:prstGeom>
          <a:noFill/>
          <a:ln>
            <a:noFill/>
          </a:ln>
        </p:spPr>
      </p:pic>
      <p:pic>
        <p:nvPicPr>
          <p:cNvPr id="10" name="Picture 9" descr="A close up of a logo&#10;&#10;Description automatically generated">
            <a:extLst>
              <a:ext uri="{FF2B5EF4-FFF2-40B4-BE49-F238E27FC236}">
                <a16:creationId xmlns:a16="http://schemas.microsoft.com/office/drawing/2014/main" id="{6758D6C2-B69F-415C-A0F3-8B6DEFF4EC9B}"/>
              </a:ext>
            </a:extLst>
          </p:cNvPr>
          <p:cNvPicPr>
            <a:picLocks noChangeAspect="1"/>
          </p:cNvPicPr>
          <p:nvPr/>
        </p:nvPicPr>
        <p:blipFill>
          <a:blip r:embed="rId6"/>
          <a:stretch>
            <a:fillRect/>
          </a:stretch>
        </p:blipFill>
        <p:spPr>
          <a:xfrm>
            <a:off x="8344376" y="95365"/>
            <a:ext cx="491282" cy="8751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96"/>
        <p:cNvGrpSpPr/>
        <p:nvPr/>
      </p:nvGrpSpPr>
      <p:grpSpPr>
        <a:xfrm>
          <a:off x="0" y="0"/>
          <a:ext cx="0" cy="0"/>
          <a:chOff x="0" y="0"/>
          <a:chExt cx="0" cy="0"/>
        </a:xfrm>
      </p:grpSpPr>
      <p:pic>
        <p:nvPicPr>
          <p:cNvPr id="897" name="Google Shape;897;p107"/>
          <p:cNvPicPr preferRelativeResize="0"/>
          <p:nvPr/>
        </p:nvPicPr>
        <p:blipFill rotWithShape="1">
          <a:blip r:embed="rId3">
            <a:alphaModFix/>
          </a:blip>
          <a:srcRect t="-4799" b="15096"/>
          <a:stretch/>
        </p:blipFill>
        <p:spPr>
          <a:xfrm>
            <a:off x="0" y="318722"/>
            <a:ext cx="9144003" cy="4824775"/>
          </a:xfrm>
          <a:prstGeom prst="rect">
            <a:avLst/>
          </a:prstGeom>
          <a:noFill/>
          <a:ln>
            <a:noFill/>
          </a:ln>
        </p:spPr>
      </p:pic>
      <p:sp>
        <p:nvSpPr>
          <p:cNvPr id="898" name="Google Shape;898;p107"/>
          <p:cNvSpPr txBox="1"/>
          <p:nvPr/>
        </p:nvSpPr>
        <p:spPr>
          <a:xfrm>
            <a:off x="0" y="-34724"/>
            <a:ext cx="9153300" cy="613200"/>
          </a:xfrm>
          <a:prstGeom prst="rect">
            <a:avLst/>
          </a:prstGeom>
          <a:solidFill>
            <a:schemeClr val="accent6"/>
          </a:solidFill>
          <a:ln>
            <a:noFill/>
          </a:ln>
          <a:effectLst>
            <a:outerShdw blurRad="63500" dist="23000" dir="5400000">
              <a:srgbClr val="808080">
                <a:alpha val="34510"/>
              </a:srgbClr>
            </a:outerShdw>
          </a:effectLst>
        </p:spPr>
        <p:txBody>
          <a:bodyPr spcFirstLastPara="1" wrap="square" lIns="68650" tIns="34325" rIns="68650" bIns="34325" anchor="ctr"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1E579A"/>
              </a:solidFill>
              <a:latin typeface="Calibri"/>
              <a:ea typeface="Calibri"/>
              <a:cs typeface="Calibri"/>
              <a:sym typeface="Calibri"/>
            </a:endParaRPr>
          </a:p>
        </p:txBody>
      </p:sp>
      <p:sp>
        <p:nvSpPr>
          <p:cNvPr id="899" name="Google Shape;899;p107"/>
          <p:cNvSpPr txBox="1">
            <a:spLocks noGrp="1"/>
          </p:cNvSpPr>
          <p:nvPr>
            <p:ph type="title"/>
          </p:nvPr>
        </p:nvSpPr>
        <p:spPr>
          <a:xfrm>
            <a:off x="217393" y="-9232"/>
            <a:ext cx="7685400" cy="586200"/>
          </a:xfrm>
          <a:prstGeom prst="rect">
            <a:avLst/>
          </a:prstGeom>
          <a:noFill/>
          <a:ln>
            <a:noFill/>
          </a:ln>
        </p:spPr>
        <p:txBody>
          <a:bodyPr spcFirstLastPara="1" wrap="square" lIns="68650" tIns="34325" rIns="68650" bIns="34325" anchor="ctr" anchorCtr="0">
            <a:noAutofit/>
          </a:bodyPr>
          <a:lstStyle/>
          <a:p>
            <a:pPr marL="0" marR="0" lvl="0" indent="0" algn="l" rtl="0">
              <a:lnSpc>
                <a:spcPct val="100000"/>
              </a:lnSpc>
              <a:spcBef>
                <a:spcPts val="0"/>
              </a:spcBef>
              <a:spcAft>
                <a:spcPts val="0"/>
              </a:spcAft>
              <a:buClr>
                <a:schemeClr val="dk1"/>
              </a:buClr>
              <a:buSzPts val="800"/>
              <a:buFont typeface="Arial"/>
              <a:buNone/>
            </a:pPr>
            <a:r>
              <a:rPr lang="es" sz="3300" b="1">
                <a:solidFill>
                  <a:schemeClr val="lt1"/>
                </a:solidFill>
                <a:latin typeface="Avenir"/>
                <a:ea typeface="Avenir"/>
                <a:cs typeface="Avenir"/>
                <a:sym typeface="Avenir"/>
              </a:rPr>
              <a:t>WI-FI</a:t>
            </a:r>
            <a:endParaRPr sz="3300" b="1">
              <a:solidFill>
                <a:schemeClr val="lt1"/>
              </a:solidFill>
              <a:latin typeface="Avenir"/>
              <a:ea typeface="Avenir"/>
              <a:cs typeface="Avenir"/>
              <a:sym typeface="Avenir"/>
            </a:endParaRPr>
          </a:p>
        </p:txBody>
      </p:sp>
      <p:sp>
        <p:nvSpPr>
          <p:cNvPr id="900" name="Google Shape;900;p107"/>
          <p:cNvSpPr txBox="1"/>
          <p:nvPr/>
        </p:nvSpPr>
        <p:spPr>
          <a:xfrm>
            <a:off x="6777000" y="4434949"/>
            <a:ext cx="2367000" cy="321300"/>
          </a:xfrm>
          <a:prstGeom prst="rect">
            <a:avLst/>
          </a:prstGeom>
          <a:noFill/>
          <a:ln>
            <a:noFill/>
          </a:ln>
        </p:spPr>
        <p:txBody>
          <a:bodyPr spcFirstLastPara="1" wrap="square" lIns="63700" tIns="63700" rIns="63700" bIns="63700" anchor="ctr" anchorCtr="0">
            <a:noAutofit/>
          </a:bodyPr>
          <a:lstStyle/>
          <a:p>
            <a:pPr marL="0" marR="0" lvl="0" indent="0" algn="ctr" rtl="0">
              <a:spcBef>
                <a:spcPts val="0"/>
              </a:spcBef>
              <a:spcAft>
                <a:spcPts val="0"/>
              </a:spcAft>
              <a:buNone/>
            </a:pPr>
            <a:r>
              <a:rPr lang="es" sz="1400" i="1">
                <a:solidFill>
                  <a:srgbClr val="E69138"/>
                </a:solidFill>
                <a:latin typeface="Avenir"/>
                <a:ea typeface="Avenir"/>
                <a:cs typeface="Avenir"/>
                <a:sym typeface="Avenir"/>
              </a:rPr>
              <a:t>madrid@saturdays.ai</a:t>
            </a:r>
            <a:endParaRPr sz="1400" i="1">
              <a:solidFill>
                <a:srgbClr val="E69138"/>
              </a:solidFill>
            </a:endParaRPr>
          </a:p>
        </p:txBody>
      </p:sp>
      <p:sp>
        <p:nvSpPr>
          <p:cNvPr id="902" name="Google Shape;902;p107"/>
          <p:cNvSpPr txBox="1"/>
          <p:nvPr/>
        </p:nvSpPr>
        <p:spPr>
          <a:xfrm>
            <a:off x="522975" y="135275"/>
            <a:ext cx="18117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Wi-Fi</a:t>
            </a:r>
            <a:endParaRPr sz="2400">
              <a:solidFill>
                <a:srgbClr val="00426E"/>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cxnSp>
        <p:nvCxnSpPr>
          <p:cNvPr id="333" name="Google Shape;333;p69"/>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34" name="Google Shape;334;p69"/>
          <p:cNvSpPr txBox="1"/>
          <p:nvPr/>
        </p:nvSpPr>
        <p:spPr>
          <a:xfrm>
            <a:off x="541100" y="310575"/>
            <a:ext cx="5527200" cy="3342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n-US" sz="2400" dirty="0">
                <a:solidFill>
                  <a:srgbClr val="00426E"/>
                </a:solidFill>
                <a:latin typeface="Lato Black"/>
                <a:ea typeface="Lato Black"/>
                <a:cs typeface="Lato Black"/>
                <a:sym typeface="Lato Black"/>
              </a:rPr>
              <a:t>ML: Data types
</a:t>
            </a:r>
            <a:endParaRPr sz="2400" dirty="0">
              <a:solidFill>
                <a:srgbClr val="00426E"/>
              </a:solidFill>
              <a:latin typeface="Lato"/>
              <a:ea typeface="Lato"/>
              <a:cs typeface="Lato"/>
              <a:sym typeface="Lato"/>
            </a:endParaRPr>
          </a:p>
        </p:txBody>
      </p:sp>
      <p:pic>
        <p:nvPicPr>
          <p:cNvPr id="337" name="Google Shape;337;p69"/>
          <p:cNvPicPr preferRelativeResize="0"/>
          <p:nvPr/>
        </p:nvPicPr>
        <p:blipFill>
          <a:blip r:embed="rId3">
            <a:alphaModFix/>
          </a:blip>
          <a:stretch>
            <a:fillRect/>
          </a:stretch>
        </p:blipFill>
        <p:spPr>
          <a:xfrm>
            <a:off x="541100" y="1075098"/>
            <a:ext cx="6961798" cy="3916003"/>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407BB0EB-4AE2-449E-B249-123EA478C3B0}"/>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cxnSp>
        <p:nvCxnSpPr>
          <p:cNvPr id="342" name="Google Shape;342;p70"/>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43" name="Google Shape;343;p70"/>
          <p:cNvSpPr txBox="1"/>
          <p:nvPr/>
        </p:nvSpPr>
        <p:spPr>
          <a:xfrm>
            <a:off x="541100" y="310575"/>
            <a:ext cx="5527200" cy="3342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n-US" sz="2400" dirty="0">
                <a:solidFill>
                  <a:srgbClr val="00426E"/>
                </a:solidFill>
                <a:latin typeface="Lato Black"/>
                <a:ea typeface="Lato Black"/>
                <a:cs typeface="Lato Black"/>
                <a:sym typeface="Lato Black"/>
              </a:rPr>
              <a:t>ML: Types of Learning
</a:t>
            </a:r>
            <a:endParaRPr sz="2400" dirty="0">
              <a:solidFill>
                <a:srgbClr val="00426E"/>
              </a:solidFill>
              <a:latin typeface="Lato"/>
              <a:ea typeface="Lato"/>
              <a:cs typeface="Lato"/>
              <a:sym typeface="Lato"/>
            </a:endParaRPr>
          </a:p>
        </p:txBody>
      </p:sp>
      <p:pic>
        <p:nvPicPr>
          <p:cNvPr id="7" name="Picture 6" descr="A close up of a logo&#10;&#10;Description automatically generated">
            <a:extLst>
              <a:ext uri="{FF2B5EF4-FFF2-40B4-BE49-F238E27FC236}">
                <a16:creationId xmlns:a16="http://schemas.microsoft.com/office/drawing/2014/main" id="{45DFD196-1A5A-4CA7-AED1-DEF6A67EC046}"/>
              </a:ext>
            </a:extLst>
          </p:cNvPr>
          <p:cNvPicPr>
            <a:picLocks noChangeAspect="1"/>
          </p:cNvPicPr>
          <p:nvPr/>
        </p:nvPicPr>
        <p:blipFill>
          <a:blip r:embed="rId3"/>
          <a:stretch>
            <a:fillRect/>
          </a:stretch>
        </p:blipFill>
        <p:spPr>
          <a:xfrm>
            <a:off x="8238048" y="95365"/>
            <a:ext cx="491282" cy="875119"/>
          </a:xfrm>
          <a:prstGeom prst="rect">
            <a:avLst/>
          </a:prstGeom>
        </p:spPr>
      </p:pic>
      <p:pic>
        <p:nvPicPr>
          <p:cNvPr id="1026" name="Picture 2" descr="Image result for ML TYPES OF LEARNING IN CHARTS">
            <a:extLst>
              <a:ext uri="{FF2B5EF4-FFF2-40B4-BE49-F238E27FC236}">
                <a16:creationId xmlns:a16="http://schemas.microsoft.com/office/drawing/2014/main" id="{2D1221D1-361E-4850-AB75-1F54F8E5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275" y="775409"/>
            <a:ext cx="6694595" cy="4196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cxnSp>
        <p:nvCxnSpPr>
          <p:cNvPr id="351" name="Google Shape;351;p71"/>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52" name="Google Shape;352;p71"/>
          <p:cNvSpPr txBox="1"/>
          <p:nvPr/>
        </p:nvSpPr>
        <p:spPr>
          <a:xfrm>
            <a:off x="541100" y="310575"/>
            <a:ext cx="5527200" cy="3342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 sz="2400" dirty="0">
                <a:solidFill>
                  <a:srgbClr val="00426E"/>
                </a:solidFill>
                <a:latin typeface="Lato Black"/>
                <a:ea typeface="Lato Black"/>
                <a:cs typeface="Lato Black"/>
                <a:sym typeface="Lato Black"/>
              </a:rPr>
              <a:t>ML: </a:t>
            </a:r>
            <a:r>
              <a:rPr lang="en-US" sz="2400" dirty="0">
                <a:solidFill>
                  <a:srgbClr val="00426E"/>
                </a:solidFill>
                <a:latin typeface="Lato"/>
                <a:ea typeface="Lato"/>
                <a:cs typeface="Lato"/>
                <a:sym typeface="Lato"/>
              </a:rPr>
              <a:t>Algorithm architecture types</a:t>
            </a: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a:ea typeface="Lato"/>
              <a:cs typeface="Lato"/>
              <a:sym typeface="Lato"/>
            </a:endParaRPr>
          </a:p>
        </p:txBody>
      </p:sp>
      <p:pic>
        <p:nvPicPr>
          <p:cNvPr id="355" name="Google Shape;355;p71"/>
          <p:cNvPicPr preferRelativeResize="0"/>
          <p:nvPr/>
        </p:nvPicPr>
        <p:blipFill>
          <a:blip r:embed="rId3">
            <a:alphaModFix/>
          </a:blip>
          <a:stretch>
            <a:fillRect/>
          </a:stretch>
        </p:blipFill>
        <p:spPr>
          <a:xfrm>
            <a:off x="561575" y="991850"/>
            <a:ext cx="6920851" cy="3892976"/>
          </a:xfrm>
          <a:prstGeom prst="rect">
            <a:avLst/>
          </a:prstGeom>
          <a:noFill/>
          <a:ln>
            <a:noFill/>
          </a:ln>
        </p:spPr>
      </p:pic>
      <p:pic>
        <p:nvPicPr>
          <p:cNvPr id="7" name="Picture 6" descr="A close up of a logo&#10;&#10;Description automatically generated">
            <a:extLst>
              <a:ext uri="{FF2B5EF4-FFF2-40B4-BE49-F238E27FC236}">
                <a16:creationId xmlns:a16="http://schemas.microsoft.com/office/drawing/2014/main" id="{DB5BBFB0-9629-40D7-96E2-ACD0B8C7BBEF}"/>
              </a:ext>
            </a:extLst>
          </p:cNvPr>
          <p:cNvPicPr>
            <a:picLocks noChangeAspect="1"/>
          </p:cNvPicPr>
          <p:nvPr/>
        </p:nvPicPr>
        <p:blipFill>
          <a:blip r:embed="rId4"/>
          <a:stretch>
            <a:fillRect/>
          </a:stretch>
        </p:blipFill>
        <p:spPr>
          <a:xfrm>
            <a:off x="8238048" y="95365"/>
            <a:ext cx="491282" cy="875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2"/>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65100" lvl="0" indent="0" algn="just" rtl="0">
              <a:lnSpc>
                <a:spcPct val="150000"/>
              </a:lnSpc>
              <a:spcBef>
                <a:spcPts val="0"/>
              </a:spcBef>
              <a:spcAft>
                <a:spcPts val="0"/>
              </a:spcAft>
              <a:buNone/>
            </a:pPr>
            <a:r>
              <a:rPr lang="es" sz="900">
                <a:solidFill>
                  <a:srgbClr val="00426E"/>
                </a:solidFill>
                <a:latin typeface="Lato"/>
                <a:ea typeface="Lato"/>
                <a:cs typeface="Lato"/>
                <a:sym typeface="Lato"/>
              </a:rPr>
              <a:t>Source: deltanalytics.org </a:t>
            </a:r>
            <a:endParaRPr sz="900">
              <a:solidFill>
                <a:srgbClr val="00426E"/>
              </a:solidFill>
              <a:latin typeface="Lato"/>
              <a:ea typeface="Lato"/>
              <a:cs typeface="Lato"/>
              <a:sym typeface="Lato"/>
            </a:endParaRPr>
          </a:p>
        </p:txBody>
      </p:sp>
      <p:grpSp>
        <p:nvGrpSpPr>
          <p:cNvPr id="361" name="Google Shape;361;p72"/>
          <p:cNvGrpSpPr/>
          <p:nvPr/>
        </p:nvGrpSpPr>
        <p:grpSpPr>
          <a:xfrm>
            <a:off x="1772420" y="1338750"/>
            <a:ext cx="5375364" cy="631013"/>
            <a:chOff x="4363275" y="4900500"/>
            <a:chExt cx="14326663" cy="1682700"/>
          </a:xfrm>
        </p:grpSpPr>
        <p:sp>
          <p:nvSpPr>
            <p:cNvPr id="362" name="Google Shape;362;p72"/>
            <p:cNvSpPr/>
            <p:nvPr/>
          </p:nvSpPr>
          <p:spPr>
            <a:xfrm>
              <a:off x="4363275" y="4900500"/>
              <a:ext cx="3717600" cy="16827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63" name="Google Shape;363;p72"/>
            <p:cNvSpPr txBox="1"/>
            <p:nvPr/>
          </p:nvSpPr>
          <p:spPr>
            <a:xfrm>
              <a:off x="5665950" y="4900500"/>
              <a:ext cx="3000000" cy="16827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Data</a:t>
              </a:r>
              <a:endParaRPr sz="1100"/>
            </a:p>
          </p:txBody>
        </p:sp>
        <p:sp>
          <p:nvSpPr>
            <p:cNvPr id="364" name="Google Shape;364;p72"/>
            <p:cNvSpPr/>
            <p:nvPr/>
          </p:nvSpPr>
          <p:spPr>
            <a:xfrm>
              <a:off x="7704604" y="4900500"/>
              <a:ext cx="3717600" cy="16827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65" name="Google Shape;365;p72"/>
            <p:cNvSpPr txBox="1"/>
            <p:nvPr/>
          </p:nvSpPr>
          <p:spPr>
            <a:xfrm>
              <a:off x="8550079" y="4900500"/>
              <a:ext cx="3000000" cy="16827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Domain</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Knowledge</a:t>
              </a:r>
              <a:endParaRPr sz="1100"/>
            </a:p>
          </p:txBody>
        </p:sp>
        <p:sp>
          <p:nvSpPr>
            <p:cNvPr id="366" name="Google Shape;366;p72"/>
            <p:cNvSpPr/>
            <p:nvPr/>
          </p:nvSpPr>
          <p:spPr>
            <a:xfrm>
              <a:off x="11045933" y="4900500"/>
              <a:ext cx="3717600" cy="16827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67" name="Google Shape;367;p72"/>
            <p:cNvSpPr txBox="1"/>
            <p:nvPr/>
          </p:nvSpPr>
          <p:spPr>
            <a:xfrm>
              <a:off x="12348608" y="4900500"/>
              <a:ext cx="3000000" cy="16827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Insight</a:t>
              </a:r>
              <a:endParaRPr sz="1100"/>
            </a:p>
          </p:txBody>
        </p:sp>
        <p:grpSp>
          <p:nvGrpSpPr>
            <p:cNvPr id="368" name="Google Shape;368;p72"/>
            <p:cNvGrpSpPr/>
            <p:nvPr/>
          </p:nvGrpSpPr>
          <p:grpSpPr>
            <a:xfrm>
              <a:off x="14387263" y="4900500"/>
              <a:ext cx="4302675" cy="1682700"/>
              <a:chOff x="4363275" y="4900500"/>
              <a:chExt cx="4302675" cy="1682700"/>
            </a:xfrm>
          </p:grpSpPr>
          <p:sp>
            <p:nvSpPr>
              <p:cNvPr id="369" name="Google Shape;369;p72"/>
              <p:cNvSpPr/>
              <p:nvPr/>
            </p:nvSpPr>
            <p:spPr>
              <a:xfrm>
                <a:off x="4363275" y="4900500"/>
                <a:ext cx="3717600" cy="16827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sz="1100"/>
              </a:p>
            </p:txBody>
          </p:sp>
          <p:sp>
            <p:nvSpPr>
              <p:cNvPr id="370" name="Google Shape;370;p72"/>
              <p:cNvSpPr txBox="1"/>
              <p:nvPr/>
            </p:nvSpPr>
            <p:spPr>
              <a:xfrm>
                <a:off x="5665950" y="4900500"/>
                <a:ext cx="3000000" cy="16827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Action</a:t>
                </a:r>
                <a:endParaRPr sz="1100"/>
              </a:p>
            </p:txBody>
          </p:sp>
        </p:grpSp>
      </p:grpSp>
      <p:sp>
        <p:nvSpPr>
          <p:cNvPr id="371" name="Google Shape;371;p72"/>
          <p:cNvSpPr txBox="1"/>
          <p:nvPr/>
        </p:nvSpPr>
        <p:spPr>
          <a:xfrm>
            <a:off x="598343" y="2508047"/>
            <a:ext cx="8284200" cy="527400"/>
          </a:xfrm>
          <a:prstGeom prst="rect">
            <a:avLst/>
          </a:prstGeom>
          <a:noFill/>
          <a:ln>
            <a:noFill/>
          </a:ln>
        </p:spPr>
        <p:txBody>
          <a:bodyPr spcFirstLastPara="1" wrap="square" lIns="17150" tIns="17150" rIns="17150" bIns="17150" anchor="t" anchorCtr="0">
            <a:noAutofit/>
          </a:bodyPr>
          <a:lstStyle/>
          <a:p>
            <a:pPr marL="165100" lvl="0" indent="0" algn="just" rtl="0">
              <a:lnSpc>
                <a:spcPct val="115000"/>
              </a:lnSpc>
              <a:spcBef>
                <a:spcPts val="0"/>
              </a:spcBef>
              <a:spcAft>
                <a:spcPts val="0"/>
              </a:spcAft>
              <a:buNone/>
            </a:pPr>
            <a:r>
              <a:rPr lang="es" sz="1800" b="1">
                <a:solidFill>
                  <a:srgbClr val="00426E"/>
                </a:solidFill>
                <a:latin typeface="Lato"/>
                <a:ea typeface="Lato"/>
                <a:cs typeface="Lato"/>
                <a:sym typeface="Lato"/>
              </a:rPr>
              <a:t>Machine learning is …</a:t>
            </a:r>
            <a:endParaRPr sz="1800" b="1">
              <a:solidFill>
                <a:srgbClr val="00426E"/>
              </a:solidFill>
              <a:latin typeface="Lato"/>
              <a:ea typeface="Lato"/>
              <a:cs typeface="Lato"/>
              <a:sym typeface="Lato"/>
            </a:endParaRPr>
          </a:p>
          <a:p>
            <a:pPr marL="165100" lvl="0" indent="-190500" algn="just" rtl="0">
              <a:lnSpc>
                <a:spcPct val="115000"/>
              </a:lnSpc>
              <a:spcBef>
                <a:spcPts val="0"/>
              </a:spcBef>
              <a:spcAft>
                <a:spcPts val="0"/>
              </a:spcAft>
              <a:buClr>
                <a:srgbClr val="00426E"/>
              </a:buClr>
              <a:buSzPts val="1800"/>
              <a:buFont typeface="Lato"/>
              <a:buChar char="●"/>
            </a:pPr>
            <a:r>
              <a:rPr lang="es" sz="1800">
                <a:solidFill>
                  <a:srgbClr val="00426E"/>
                </a:solidFill>
                <a:latin typeface="Lato"/>
                <a:ea typeface="Lato"/>
                <a:cs typeface="Lato"/>
                <a:sym typeface="Lato"/>
              </a:rPr>
              <a:t>Computer science + statistics + mathematics</a:t>
            </a:r>
            <a:endParaRPr sz="1800">
              <a:solidFill>
                <a:srgbClr val="00426E"/>
              </a:solidFill>
              <a:latin typeface="Lato"/>
              <a:ea typeface="Lato"/>
              <a:cs typeface="Lato"/>
              <a:sym typeface="Lato"/>
            </a:endParaRPr>
          </a:p>
          <a:p>
            <a:pPr marL="165100" lvl="0" indent="-190500" algn="just" rtl="0">
              <a:lnSpc>
                <a:spcPct val="115000"/>
              </a:lnSpc>
              <a:spcBef>
                <a:spcPts val="0"/>
              </a:spcBef>
              <a:spcAft>
                <a:spcPts val="0"/>
              </a:spcAft>
              <a:buClr>
                <a:srgbClr val="00426E"/>
              </a:buClr>
              <a:buSzPts val="1800"/>
              <a:buFont typeface="Lato"/>
              <a:buChar char="●"/>
            </a:pPr>
            <a:r>
              <a:rPr lang="es" sz="1800">
                <a:solidFill>
                  <a:srgbClr val="00426E"/>
                </a:solidFill>
                <a:latin typeface="Lato"/>
                <a:ea typeface="Lato"/>
                <a:cs typeface="Lato"/>
                <a:sym typeface="Lato"/>
              </a:rPr>
              <a:t>The use of data to </a:t>
            </a:r>
            <a:r>
              <a:rPr lang="es" sz="1800" b="1">
                <a:solidFill>
                  <a:srgbClr val="00426E"/>
                </a:solidFill>
                <a:latin typeface="Lato"/>
                <a:ea typeface="Lato"/>
                <a:cs typeface="Lato"/>
                <a:sym typeface="Lato"/>
              </a:rPr>
              <a:t>answer questions</a:t>
            </a:r>
            <a:endParaRPr sz="1800" b="1">
              <a:solidFill>
                <a:srgbClr val="00426E"/>
              </a:solidFill>
              <a:latin typeface="Lato"/>
              <a:ea typeface="Lato"/>
              <a:cs typeface="Lato"/>
              <a:sym typeface="Lato"/>
            </a:endParaRPr>
          </a:p>
          <a:p>
            <a:pPr marL="165100" lvl="0" indent="0" algn="just" rtl="0">
              <a:lnSpc>
                <a:spcPct val="115000"/>
              </a:lnSpc>
              <a:spcBef>
                <a:spcPts val="0"/>
              </a:spcBef>
              <a:spcAft>
                <a:spcPts val="0"/>
              </a:spcAft>
              <a:buNone/>
            </a:pPr>
            <a:endParaRPr sz="1800">
              <a:solidFill>
                <a:srgbClr val="00426E"/>
              </a:solidFill>
              <a:latin typeface="Lato"/>
              <a:ea typeface="Lato"/>
              <a:cs typeface="Lato"/>
              <a:sym typeface="Lato"/>
            </a:endParaRPr>
          </a:p>
          <a:p>
            <a:pPr marL="165100" lvl="0" indent="0" algn="just" rtl="0">
              <a:lnSpc>
                <a:spcPct val="115000"/>
              </a:lnSpc>
              <a:spcBef>
                <a:spcPts val="0"/>
              </a:spcBef>
              <a:spcAft>
                <a:spcPts val="0"/>
              </a:spcAft>
              <a:buNone/>
            </a:pPr>
            <a:r>
              <a:rPr lang="es" sz="1800">
                <a:solidFill>
                  <a:srgbClr val="00426E"/>
                </a:solidFill>
                <a:latin typeface="Lato"/>
                <a:ea typeface="Lato"/>
                <a:cs typeface="Lato"/>
                <a:sym typeface="Lato"/>
              </a:rPr>
              <a:t>Critical thinking combined with technical toolkit</a:t>
            </a:r>
            <a:endParaRPr sz="1800">
              <a:solidFill>
                <a:srgbClr val="00426E"/>
              </a:solidFill>
              <a:latin typeface="Lato"/>
              <a:ea typeface="Lato"/>
              <a:cs typeface="Lato"/>
              <a:sym typeface="Lato"/>
            </a:endParaRPr>
          </a:p>
        </p:txBody>
      </p:sp>
      <p:cxnSp>
        <p:nvCxnSpPr>
          <p:cNvPr id="372" name="Google Shape;372;p72"/>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73" name="Google Shape;373;p72"/>
          <p:cNvSpPr txBox="1"/>
          <p:nvPr/>
        </p:nvSpPr>
        <p:spPr>
          <a:xfrm>
            <a:off x="541100" y="310575"/>
            <a:ext cx="5527200" cy="329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ML is interdisciplinary</a:t>
            </a:r>
            <a:endParaRPr sz="2400">
              <a:solidFill>
                <a:srgbClr val="00426E"/>
              </a:solidFill>
              <a:latin typeface="Lato"/>
              <a:ea typeface="Lato"/>
              <a:cs typeface="Lato"/>
              <a:sym typeface="Lato"/>
            </a:endParaRPr>
          </a:p>
        </p:txBody>
      </p:sp>
      <p:pic>
        <p:nvPicPr>
          <p:cNvPr id="18" name="Picture 17" descr="A close up of a logo&#10;&#10;Description automatically generated">
            <a:extLst>
              <a:ext uri="{FF2B5EF4-FFF2-40B4-BE49-F238E27FC236}">
                <a16:creationId xmlns:a16="http://schemas.microsoft.com/office/drawing/2014/main" id="{568A42E8-283B-4785-9CF5-E968F27528C5}"/>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73"/>
          <p:cNvSpPr txBox="1"/>
          <p:nvPr/>
        </p:nvSpPr>
        <p:spPr>
          <a:xfrm>
            <a:off x="541097" y="4549688"/>
            <a:ext cx="7837800" cy="527400"/>
          </a:xfrm>
          <a:prstGeom prst="rect">
            <a:avLst/>
          </a:prstGeom>
          <a:noFill/>
          <a:ln>
            <a:noFill/>
          </a:ln>
        </p:spPr>
        <p:txBody>
          <a:bodyPr spcFirstLastPara="1" wrap="square" lIns="17150" tIns="17150" rIns="17150" bIns="17150" anchor="b" anchorCtr="0">
            <a:noAutofit/>
          </a:bodyPr>
          <a:lstStyle/>
          <a:p>
            <a:pPr marL="165100" lvl="0" indent="0" algn="just" rtl="0">
              <a:lnSpc>
                <a:spcPct val="150000"/>
              </a:lnSpc>
              <a:spcBef>
                <a:spcPts val="0"/>
              </a:spcBef>
              <a:spcAft>
                <a:spcPts val="0"/>
              </a:spcAft>
              <a:buNone/>
            </a:pPr>
            <a:r>
              <a:rPr lang="es" sz="900">
                <a:solidFill>
                  <a:srgbClr val="00426E"/>
                </a:solidFill>
                <a:latin typeface="Lato"/>
                <a:ea typeface="Lato"/>
                <a:cs typeface="Lato"/>
                <a:sym typeface="Lato"/>
              </a:rPr>
              <a:t>Source: deltanalytics.org </a:t>
            </a:r>
            <a:endParaRPr sz="900">
              <a:solidFill>
                <a:srgbClr val="00426E"/>
              </a:solidFill>
              <a:latin typeface="Lato"/>
              <a:ea typeface="Lato"/>
              <a:cs typeface="Lato"/>
              <a:sym typeface="Lato"/>
            </a:endParaRPr>
          </a:p>
        </p:txBody>
      </p:sp>
      <p:sp>
        <p:nvSpPr>
          <p:cNvPr id="381" name="Google Shape;381;p73"/>
          <p:cNvSpPr txBox="1"/>
          <p:nvPr/>
        </p:nvSpPr>
        <p:spPr>
          <a:xfrm>
            <a:off x="598343" y="1135959"/>
            <a:ext cx="8284200" cy="527400"/>
          </a:xfrm>
          <a:prstGeom prst="rect">
            <a:avLst/>
          </a:prstGeom>
          <a:noFill/>
          <a:ln>
            <a:noFill/>
          </a:ln>
        </p:spPr>
        <p:txBody>
          <a:bodyPr spcFirstLastPara="1" wrap="square" lIns="17150" tIns="17150" rIns="17150" bIns="17150" anchor="t" anchorCtr="0">
            <a:noAutofit/>
          </a:bodyPr>
          <a:lstStyle/>
          <a:p>
            <a:pPr marL="165100" lvl="0" indent="-190500" algn="just" rtl="0">
              <a:lnSpc>
                <a:spcPct val="115000"/>
              </a:lnSpc>
              <a:spcBef>
                <a:spcPts val="0"/>
              </a:spcBef>
              <a:spcAft>
                <a:spcPts val="0"/>
              </a:spcAft>
              <a:buClr>
                <a:srgbClr val="00426E"/>
              </a:buClr>
              <a:buSzPts val="1800"/>
              <a:buFont typeface="Lato"/>
              <a:buChar char="●"/>
            </a:pPr>
            <a:r>
              <a:rPr lang="es" sz="1800" b="1">
                <a:solidFill>
                  <a:srgbClr val="00426E"/>
                </a:solidFill>
                <a:latin typeface="Lato"/>
                <a:ea typeface="Lato"/>
                <a:cs typeface="Lato"/>
                <a:sym typeface="Lato"/>
              </a:rPr>
              <a:t>How do we define the question? </a:t>
            </a:r>
            <a:endParaRPr sz="1800" b="1">
              <a:solidFill>
                <a:srgbClr val="00426E"/>
              </a:solidFill>
              <a:latin typeface="Lato"/>
              <a:ea typeface="Lato"/>
              <a:cs typeface="Lato"/>
              <a:sym typeface="Lato"/>
            </a:endParaRPr>
          </a:p>
          <a:p>
            <a:pPr marL="152400" lvl="0" indent="0" algn="just" rtl="0">
              <a:lnSpc>
                <a:spcPct val="115000"/>
              </a:lnSpc>
              <a:spcBef>
                <a:spcPts val="0"/>
              </a:spcBef>
              <a:spcAft>
                <a:spcPts val="0"/>
              </a:spcAft>
              <a:buNone/>
            </a:pPr>
            <a:r>
              <a:rPr lang="es" sz="1800">
                <a:solidFill>
                  <a:srgbClr val="00426E"/>
                </a:solidFill>
                <a:latin typeface="Lato"/>
                <a:ea typeface="Lato"/>
                <a:cs typeface="Lato"/>
                <a:sym typeface="Lato"/>
              </a:rPr>
              <a:t>Before we even get to the models/algorithms, we have to learn about our data and define our research question.</a:t>
            </a:r>
            <a:endParaRPr sz="1800">
              <a:solidFill>
                <a:srgbClr val="00426E"/>
              </a:solidFill>
              <a:latin typeface="Lato"/>
              <a:ea typeface="Lato"/>
              <a:cs typeface="Lato"/>
              <a:sym typeface="Lato"/>
            </a:endParaRPr>
          </a:p>
          <a:p>
            <a:pPr marL="342900" lvl="0" indent="0" algn="just" rtl="0">
              <a:lnSpc>
                <a:spcPct val="115000"/>
              </a:lnSpc>
              <a:spcBef>
                <a:spcPts val="0"/>
              </a:spcBef>
              <a:spcAft>
                <a:spcPts val="0"/>
              </a:spcAft>
              <a:buNone/>
            </a:pPr>
            <a:endParaRPr sz="1800" b="1">
              <a:solidFill>
                <a:srgbClr val="00426E"/>
              </a:solidFill>
              <a:latin typeface="Lato"/>
              <a:ea typeface="Lato"/>
              <a:cs typeface="Lato"/>
              <a:sym typeface="Lato"/>
            </a:endParaRPr>
          </a:p>
        </p:txBody>
      </p:sp>
      <p:sp>
        <p:nvSpPr>
          <p:cNvPr id="382" name="Google Shape;382;p73"/>
          <p:cNvSpPr/>
          <p:nvPr/>
        </p:nvSpPr>
        <p:spPr>
          <a:xfrm>
            <a:off x="2631325" y="2432025"/>
            <a:ext cx="1394700" cy="630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83" name="Google Shape;383;p73"/>
          <p:cNvSpPr txBox="1"/>
          <p:nvPr/>
        </p:nvSpPr>
        <p:spPr>
          <a:xfrm>
            <a:off x="3062903" y="2432025"/>
            <a:ext cx="1125600" cy="6309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Data</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validation +</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cleaning</a:t>
            </a:r>
            <a:endParaRPr sz="1100">
              <a:solidFill>
                <a:srgbClr val="00426E"/>
              </a:solidFill>
              <a:latin typeface="Lato"/>
              <a:ea typeface="Lato"/>
              <a:cs typeface="Lato"/>
              <a:sym typeface="Lato"/>
            </a:endParaRPr>
          </a:p>
        </p:txBody>
      </p:sp>
      <p:sp>
        <p:nvSpPr>
          <p:cNvPr id="384" name="Google Shape;384;p73"/>
          <p:cNvSpPr/>
          <p:nvPr/>
        </p:nvSpPr>
        <p:spPr>
          <a:xfrm>
            <a:off x="3884977" y="2432025"/>
            <a:ext cx="1394700" cy="630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85" name="Google Shape;385;p73"/>
          <p:cNvSpPr txBox="1"/>
          <p:nvPr/>
        </p:nvSpPr>
        <p:spPr>
          <a:xfrm>
            <a:off x="4230785" y="2432025"/>
            <a:ext cx="1125600" cy="6309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Exploratory</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analysis</a:t>
            </a:r>
            <a:endParaRPr sz="1100">
              <a:solidFill>
                <a:srgbClr val="00426E"/>
              </a:solidFill>
              <a:latin typeface="Lato"/>
              <a:ea typeface="Lato"/>
              <a:cs typeface="Lato"/>
              <a:sym typeface="Lato"/>
            </a:endParaRPr>
          </a:p>
        </p:txBody>
      </p:sp>
      <p:sp>
        <p:nvSpPr>
          <p:cNvPr id="386" name="Google Shape;386;p73"/>
          <p:cNvSpPr/>
          <p:nvPr/>
        </p:nvSpPr>
        <p:spPr>
          <a:xfrm>
            <a:off x="5138628" y="2432025"/>
            <a:ext cx="1394700" cy="6309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87" name="Google Shape;387;p73"/>
          <p:cNvSpPr txBox="1"/>
          <p:nvPr/>
        </p:nvSpPr>
        <p:spPr>
          <a:xfrm>
            <a:off x="5570206" y="2432025"/>
            <a:ext cx="1125600" cy="6309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Modeling</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phase</a:t>
            </a:r>
            <a:endParaRPr sz="1100">
              <a:solidFill>
                <a:srgbClr val="00426E"/>
              </a:solidFill>
              <a:latin typeface="Lato"/>
              <a:ea typeface="Lato"/>
              <a:cs typeface="Lato"/>
              <a:sym typeface="Lato"/>
            </a:endParaRPr>
          </a:p>
        </p:txBody>
      </p:sp>
      <p:grpSp>
        <p:nvGrpSpPr>
          <p:cNvPr id="388" name="Google Shape;388;p73"/>
          <p:cNvGrpSpPr/>
          <p:nvPr/>
        </p:nvGrpSpPr>
        <p:grpSpPr>
          <a:xfrm>
            <a:off x="6392299" y="2432025"/>
            <a:ext cx="1499834" cy="631013"/>
            <a:chOff x="4363275" y="4900500"/>
            <a:chExt cx="3997425" cy="1682700"/>
          </a:xfrm>
        </p:grpSpPr>
        <p:sp>
          <p:nvSpPr>
            <p:cNvPr id="389" name="Google Shape;389;p73"/>
            <p:cNvSpPr/>
            <p:nvPr/>
          </p:nvSpPr>
          <p:spPr>
            <a:xfrm>
              <a:off x="4363275" y="4900500"/>
              <a:ext cx="3717600" cy="1682700"/>
            </a:xfrm>
            <a:prstGeom prst="chevron">
              <a:avLst>
                <a:gd name="adj" fmla="val 50000"/>
              </a:avLst>
            </a:prstGeom>
            <a:solidFill>
              <a:srgbClr val="FEB382"/>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sz="1100"/>
            </a:p>
          </p:txBody>
        </p:sp>
        <p:sp>
          <p:nvSpPr>
            <p:cNvPr id="390" name="Google Shape;390;p73"/>
            <p:cNvSpPr txBox="1"/>
            <p:nvPr/>
          </p:nvSpPr>
          <p:spPr>
            <a:xfrm>
              <a:off x="5360700" y="4900500"/>
              <a:ext cx="3000000" cy="16827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Performance</a:t>
              </a:r>
              <a:endParaRPr sz="1100"/>
            </a:p>
          </p:txBody>
        </p:sp>
      </p:grpSp>
      <p:sp>
        <p:nvSpPr>
          <p:cNvPr id="391" name="Google Shape;391;p73"/>
          <p:cNvSpPr/>
          <p:nvPr/>
        </p:nvSpPr>
        <p:spPr>
          <a:xfrm>
            <a:off x="1368643" y="2432025"/>
            <a:ext cx="1394700" cy="630900"/>
          </a:xfrm>
          <a:prstGeom prst="chevron">
            <a:avLst>
              <a:gd name="adj" fmla="val 50000"/>
            </a:avLst>
          </a:prstGeom>
          <a:solidFill>
            <a:srgbClr val="FFEADC"/>
          </a:solidFill>
          <a:ln w="9525" cap="flat" cmpd="sng">
            <a:solidFill>
              <a:schemeClr val="dk2"/>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92" name="Google Shape;392;p73"/>
          <p:cNvSpPr txBox="1"/>
          <p:nvPr/>
        </p:nvSpPr>
        <p:spPr>
          <a:xfrm>
            <a:off x="1778196" y="2432025"/>
            <a:ext cx="1125600" cy="630900"/>
          </a:xfrm>
          <a:prstGeom prst="rect">
            <a:avLst/>
          </a:prstGeom>
          <a:noFill/>
          <a:ln>
            <a:noFill/>
          </a:ln>
        </p:spPr>
        <p:txBody>
          <a:bodyPr spcFirstLastPara="1" wrap="square" lIns="34325" tIns="34325" rIns="34325" bIns="34325" anchor="ctr" anchorCtr="0">
            <a:noAutofit/>
          </a:bodyPr>
          <a:lstStyle/>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Research</a:t>
            </a:r>
            <a:endParaRPr sz="1100">
              <a:solidFill>
                <a:srgbClr val="00426E"/>
              </a:solidFill>
              <a:latin typeface="Lato"/>
              <a:ea typeface="Lato"/>
              <a:cs typeface="Lato"/>
              <a:sym typeface="Lato"/>
            </a:endParaRPr>
          </a:p>
          <a:p>
            <a:pPr marL="0" lvl="0" indent="0" algn="just" rtl="0">
              <a:lnSpc>
                <a:spcPct val="100000"/>
              </a:lnSpc>
              <a:spcBef>
                <a:spcPts val="0"/>
              </a:spcBef>
              <a:spcAft>
                <a:spcPts val="0"/>
              </a:spcAft>
              <a:buNone/>
            </a:pPr>
            <a:r>
              <a:rPr lang="es" sz="1100">
                <a:solidFill>
                  <a:srgbClr val="00426E"/>
                </a:solidFill>
                <a:latin typeface="Lato"/>
                <a:ea typeface="Lato"/>
                <a:cs typeface="Lato"/>
                <a:sym typeface="Lato"/>
              </a:rPr>
              <a:t>question</a:t>
            </a:r>
            <a:endParaRPr sz="1100">
              <a:solidFill>
                <a:srgbClr val="00426E"/>
              </a:solidFill>
              <a:latin typeface="Lato"/>
              <a:ea typeface="Lato"/>
              <a:cs typeface="Lato"/>
              <a:sym typeface="Lato"/>
            </a:endParaRPr>
          </a:p>
        </p:txBody>
      </p:sp>
      <p:sp>
        <p:nvSpPr>
          <p:cNvPr id="393" name="Google Shape;393;p73"/>
          <p:cNvSpPr/>
          <p:nvPr/>
        </p:nvSpPr>
        <p:spPr>
          <a:xfrm rot="-5400000">
            <a:off x="3115097" y="1482084"/>
            <a:ext cx="167100" cy="3660000"/>
          </a:xfrm>
          <a:prstGeom prst="leftBrace">
            <a:avLst>
              <a:gd name="adj1" fmla="val 1755"/>
              <a:gd name="adj2" fmla="val 49655"/>
            </a:avLst>
          </a:prstGeom>
          <a:noFill/>
          <a:ln w="38100" cap="flat" cmpd="sng">
            <a:solidFill>
              <a:srgbClr val="00426E"/>
            </a:solidFill>
            <a:prstDash val="solid"/>
            <a:round/>
            <a:headEnd type="none" w="sm" len="sm"/>
            <a:tailEnd type="none" w="sm" len="sm"/>
          </a:ln>
        </p:spPr>
        <p:txBody>
          <a:bodyPr spcFirstLastPara="1" wrap="square" lIns="34325" tIns="34325" rIns="34325" bIns="34325" anchor="ctr" anchorCtr="0">
            <a:noAutofit/>
          </a:bodyPr>
          <a:lstStyle/>
          <a:p>
            <a:pPr marL="0" lvl="0" indent="0" algn="l" rtl="0">
              <a:spcBef>
                <a:spcPts val="0"/>
              </a:spcBef>
              <a:spcAft>
                <a:spcPts val="0"/>
              </a:spcAft>
              <a:buNone/>
            </a:pPr>
            <a:endParaRPr/>
          </a:p>
        </p:txBody>
      </p:sp>
      <p:sp>
        <p:nvSpPr>
          <p:cNvPr id="394" name="Google Shape;394;p73"/>
          <p:cNvSpPr txBox="1"/>
          <p:nvPr/>
        </p:nvSpPr>
        <p:spPr>
          <a:xfrm>
            <a:off x="1852809" y="3505931"/>
            <a:ext cx="3330000" cy="527400"/>
          </a:xfrm>
          <a:prstGeom prst="rect">
            <a:avLst/>
          </a:prstGeom>
          <a:noFill/>
          <a:ln>
            <a:noFill/>
          </a:ln>
        </p:spPr>
        <p:txBody>
          <a:bodyPr spcFirstLastPara="1" wrap="square" lIns="17150" tIns="17150" rIns="17150" bIns="17150" anchor="t" anchorCtr="0">
            <a:noAutofit/>
          </a:bodyPr>
          <a:lstStyle/>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~80% of your time as </a:t>
            </a:r>
            <a:endParaRPr sz="1500">
              <a:solidFill>
                <a:srgbClr val="00426E"/>
              </a:solidFill>
              <a:latin typeface="Lato"/>
              <a:ea typeface="Lato"/>
              <a:cs typeface="Lato"/>
              <a:sym typeface="Lato"/>
            </a:endParaRPr>
          </a:p>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a data scientist is spent here, </a:t>
            </a:r>
            <a:endParaRPr sz="1500">
              <a:solidFill>
                <a:srgbClr val="00426E"/>
              </a:solidFill>
              <a:latin typeface="Lato"/>
              <a:ea typeface="Lato"/>
              <a:cs typeface="Lato"/>
              <a:sym typeface="Lato"/>
            </a:endParaRPr>
          </a:p>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preparing your data for analysis</a:t>
            </a:r>
            <a:endParaRPr sz="1500">
              <a:solidFill>
                <a:srgbClr val="00426E"/>
              </a:solidFill>
              <a:latin typeface="Lato"/>
              <a:ea typeface="Lato"/>
              <a:cs typeface="Lato"/>
              <a:sym typeface="Lato"/>
            </a:endParaRPr>
          </a:p>
          <a:p>
            <a:pPr marL="342900" lvl="0" indent="0" algn="just" rtl="0">
              <a:lnSpc>
                <a:spcPct val="115000"/>
              </a:lnSpc>
              <a:spcBef>
                <a:spcPts val="0"/>
              </a:spcBef>
              <a:spcAft>
                <a:spcPts val="0"/>
              </a:spcAft>
              <a:buNone/>
            </a:pPr>
            <a:endParaRPr sz="1500" b="1">
              <a:solidFill>
                <a:srgbClr val="00426E"/>
              </a:solidFill>
              <a:latin typeface="Lato"/>
              <a:ea typeface="Lato"/>
              <a:cs typeface="Lato"/>
              <a:sym typeface="Lato"/>
            </a:endParaRPr>
          </a:p>
        </p:txBody>
      </p:sp>
      <p:sp>
        <p:nvSpPr>
          <p:cNvPr id="395" name="Google Shape;395;p73"/>
          <p:cNvSpPr txBox="1"/>
          <p:nvPr/>
        </p:nvSpPr>
        <p:spPr>
          <a:xfrm>
            <a:off x="5244444" y="3505931"/>
            <a:ext cx="3330000" cy="527400"/>
          </a:xfrm>
          <a:prstGeom prst="rect">
            <a:avLst/>
          </a:prstGeom>
          <a:noFill/>
          <a:ln>
            <a:noFill/>
          </a:ln>
        </p:spPr>
        <p:txBody>
          <a:bodyPr spcFirstLastPara="1" wrap="square" lIns="17150" tIns="17150" rIns="17150" bIns="17150" anchor="t" anchorCtr="0">
            <a:noAutofit/>
          </a:bodyPr>
          <a:lstStyle/>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Machine learning takes</a:t>
            </a:r>
            <a:endParaRPr sz="1500">
              <a:solidFill>
                <a:srgbClr val="00426E"/>
              </a:solidFill>
              <a:latin typeface="Lato"/>
              <a:ea typeface="Lato"/>
              <a:cs typeface="Lato"/>
              <a:sym typeface="Lato"/>
            </a:endParaRPr>
          </a:p>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place during the </a:t>
            </a:r>
            <a:endParaRPr sz="1500">
              <a:solidFill>
                <a:srgbClr val="00426E"/>
              </a:solidFill>
              <a:latin typeface="Lato"/>
              <a:ea typeface="Lato"/>
              <a:cs typeface="Lato"/>
              <a:sym typeface="Lato"/>
            </a:endParaRPr>
          </a:p>
          <a:p>
            <a:pPr marL="152400" lvl="0" indent="0" algn="just" rtl="0">
              <a:lnSpc>
                <a:spcPct val="115000"/>
              </a:lnSpc>
              <a:spcBef>
                <a:spcPts val="0"/>
              </a:spcBef>
              <a:spcAft>
                <a:spcPts val="0"/>
              </a:spcAft>
              <a:buNone/>
            </a:pPr>
            <a:r>
              <a:rPr lang="es" sz="1500">
                <a:solidFill>
                  <a:srgbClr val="00426E"/>
                </a:solidFill>
                <a:latin typeface="Lato"/>
                <a:ea typeface="Lato"/>
                <a:cs typeface="Lato"/>
                <a:sym typeface="Lato"/>
              </a:rPr>
              <a:t>modeling phase.</a:t>
            </a:r>
            <a:endParaRPr sz="1500" b="1">
              <a:solidFill>
                <a:srgbClr val="00426E"/>
              </a:solidFill>
              <a:latin typeface="Lato"/>
              <a:ea typeface="Lato"/>
              <a:cs typeface="Lato"/>
              <a:sym typeface="Lato"/>
            </a:endParaRPr>
          </a:p>
        </p:txBody>
      </p:sp>
      <p:cxnSp>
        <p:nvCxnSpPr>
          <p:cNvPr id="396" name="Google Shape;396;p73"/>
          <p:cNvCxnSpPr/>
          <p:nvPr/>
        </p:nvCxnSpPr>
        <p:spPr>
          <a:xfrm rot="10800000">
            <a:off x="5755322" y="3096563"/>
            <a:ext cx="22200" cy="410700"/>
          </a:xfrm>
          <a:prstGeom prst="straightConnector1">
            <a:avLst/>
          </a:prstGeom>
          <a:noFill/>
          <a:ln w="38100" cap="flat" cmpd="sng">
            <a:solidFill>
              <a:srgbClr val="00426E"/>
            </a:solidFill>
            <a:prstDash val="solid"/>
            <a:round/>
            <a:headEnd type="none" w="med" len="med"/>
            <a:tailEnd type="triangle" w="med" len="med"/>
          </a:ln>
        </p:spPr>
      </p:cxnSp>
      <p:cxnSp>
        <p:nvCxnSpPr>
          <p:cNvPr id="397" name="Google Shape;397;p73"/>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398" name="Google Shape;398;p73"/>
          <p:cNvSpPr txBox="1"/>
          <p:nvPr/>
        </p:nvSpPr>
        <p:spPr>
          <a:xfrm>
            <a:off x="541100" y="310575"/>
            <a:ext cx="5527200" cy="329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ML help us answer questions</a:t>
            </a:r>
            <a:endParaRPr sz="2400">
              <a:solidFill>
                <a:srgbClr val="00426E"/>
              </a:solidFill>
              <a:latin typeface="Lato"/>
              <a:ea typeface="Lato"/>
              <a:cs typeface="Lato"/>
              <a:sym typeface="Lato"/>
            </a:endParaRPr>
          </a:p>
        </p:txBody>
      </p:sp>
      <p:pic>
        <p:nvPicPr>
          <p:cNvPr id="23" name="Picture 22" descr="A close up of a logo&#10;&#10;Description automatically generated">
            <a:extLst>
              <a:ext uri="{FF2B5EF4-FFF2-40B4-BE49-F238E27FC236}">
                <a16:creationId xmlns:a16="http://schemas.microsoft.com/office/drawing/2014/main" id="{56C69C94-9025-4E8F-AE2E-2F0CB226D92A}"/>
              </a:ext>
            </a:extLst>
          </p:cNvPr>
          <p:cNvPicPr>
            <a:picLocks noChangeAspect="1"/>
          </p:cNvPicPr>
          <p:nvPr/>
        </p:nvPicPr>
        <p:blipFill>
          <a:blip r:embed="rId3"/>
          <a:stretch>
            <a:fillRect/>
          </a:stretch>
        </p:blipFill>
        <p:spPr>
          <a:xfrm>
            <a:off x="8238048" y="95365"/>
            <a:ext cx="491282" cy="87511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Default Theme">
      <a:dk1>
        <a:srgbClr val="7F7F7F"/>
      </a:dk1>
      <a:lt1>
        <a:srgbClr val="FFFFFF"/>
      </a:lt1>
      <a:dk2>
        <a:srgbClr val="A7A7A7"/>
      </a:dk2>
      <a:lt2>
        <a:srgbClr val="535353"/>
      </a:lt2>
      <a:accent1>
        <a:srgbClr val="707070"/>
      </a:accent1>
      <a:accent2>
        <a:srgbClr val="D87766"/>
      </a:accent2>
      <a:accent3>
        <a:srgbClr val="FFFFFF"/>
      </a:accent3>
      <a:accent4>
        <a:srgbClr val="707070"/>
      </a:accent4>
      <a:accent5>
        <a:srgbClr val="D87766"/>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2036</Words>
  <Application>Microsoft Office PowerPoint</Application>
  <PresentationFormat>On-screen Show (16:9)</PresentationFormat>
  <Paragraphs>564</Paragraphs>
  <Slides>43</Slides>
  <Notes>43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43</vt:i4>
      </vt:variant>
    </vt:vector>
  </HeadingPairs>
  <TitlesOfParts>
    <vt:vector size="57" baseType="lpstr">
      <vt:lpstr>Helvetica Neue Light</vt:lpstr>
      <vt:lpstr>Helvetica Neue</vt:lpstr>
      <vt:lpstr>Avenir</vt:lpstr>
      <vt:lpstr>Lato</vt:lpstr>
      <vt:lpstr>Montserrat Thin</vt:lpstr>
      <vt:lpstr>Lato Black</vt:lpstr>
      <vt:lpstr>Arial</vt:lpstr>
      <vt:lpstr>Muli Regular</vt:lpstr>
      <vt:lpstr>Calibri</vt:lpstr>
      <vt:lpstr>Montserrat</vt:lpstr>
      <vt:lpstr>Simple Light</vt:lpstr>
      <vt:lpstr>Simple Light</vt:lpstr>
      <vt:lpstr>Default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Ayesha Qureshi [HSA-HQ]</dc:creator>
  <cp:lastModifiedBy>Ayesha Qureshi [HSA-HQ]</cp:lastModifiedBy>
  <cp:revision>3</cp:revision>
  <dcterms:modified xsi:type="dcterms:W3CDTF">2020-03-11T16:16:56Z</dcterms:modified>
</cp:coreProperties>
</file>